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4"/>
  </p:sldMasterIdLst>
  <p:notesMasterIdLst>
    <p:notesMasterId r:id="rId16"/>
  </p:notesMasterIdLst>
  <p:handoutMasterIdLst>
    <p:handoutMasterId r:id="rId17"/>
  </p:handoutMasterIdLst>
  <p:sldIdLst>
    <p:sldId id="291" r:id="rId5"/>
    <p:sldId id="293" r:id="rId6"/>
    <p:sldId id="292" r:id="rId7"/>
    <p:sldId id="294" r:id="rId8"/>
    <p:sldId id="300" r:id="rId9"/>
    <p:sldId id="301" r:id="rId10"/>
    <p:sldId id="296" r:id="rId11"/>
    <p:sldId id="298" r:id="rId12"/>
    <p:sldId id="299" r:id="rId13"/>
    <p:sldId id="295" r:id="rId14"/>
    <p:sldId id="29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ndy" initials="W" lastIdx="1" clrIdx="0">
    <p:extLst>
      <p:ext uri="{19B8F6BF-5375-455C-9EA6-DF929625EA0E}">
        <p15:presenceInfo xmlns:p15="http://schemas.microsoft.com/office/powerpoint/2012/main" userId="S::wendy.warren@usbank.com::233283f4-d3a2-4dbe-a312-eabe7560a19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D11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922108-34F6-49DF-BEFF-5020F7378954}" v="53" dt="2023-04-14T17:33:17.322"/>
    <p1510:client id="{474EC8ED-28E5-411B-AF41-E83BED12CD48}" v="781" dt="2023-04-14T16:46:29.717"/>
    <p1510:client id="{5262FF6A-F7B0-4B98-9E08-30DB0595DD3E}" v="69" dt="2023-04-14T18:06:06.862"/>
    <p1510:client id="{5915DED3-7F24-428D-BB13-9AE0EEE683DC}" v="8" dt="2023-04-14T17:40:06.382"/>
    <p1510:client id="{6F656AE9-27DB-4219-B117-2B2E2A0FA9AF}" v="7" dt="2023-04-14T18:02:33.099"/>
    <p1510:client id="{BAFFADDF-09F0-48A4-BC31-8F7778FA821D}" v="273" dt="2023-04-14T15:58:56.959"/>
    <p1510:client id="{D17C9B32-A462-098D-CB50-E0DA8CA1F404}" v="48" dt="2023-04-13T20:21:37.997"/>
    <p1510:client id="{D75B170C-9230-4C0D-AE49-F13DB38E17A0}" v="1" dt="2023-04-13T20:22:52.613"/>
    <p1510:client id="{EBC848CC-FE05-454F-B947-B62D5A5AA92A}" v="29" dt="2023-04-14T15:42:07.249"/>
    <p1510:client id="{F010B068-1726-48EC-ABF5-FEAF5F156F80}" v="12" dt="2023-04-14T17:29:50.0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James L" userId="S::zt5728ll@go.minnstate.edu::fc4b1dba-1fea-4536-8858-1844575af006" providerId="AD" clId="Web-{F010B068-1726-48EC-ABF5-FEAF5F156F80}"/>
    <pc:docChg chg="addSld modSld sldOrd">
      <pc:chgData name="Nguyen, James L" userId="S::zt5728ll@go.minnstate.edu::fc4b1dba-1fea-4536-8858-1844575af006" providerId="AD" clId="Web-{F010B068-1726-48EC-ABF5-FEAF5F156F80}" dt="2023-04-14T17:30:03.596" v="11"/>
      <pc:docMkLst>
        <pc:docMk/>
      </pc:docMkLst>
      <pc:sldChg chg="addSp delSp modSp new mod ord setBg setClrOvrMap">
        <pc:chgData name="Nguyen, James L" userId="S::zt5728ll@go.minnstate.edu::fc4b1dba-1fea-4536-8858-1844575af006" providerId="AD" clId="Web-{F010B068-1726-48EC-ABF5-FEAF5F156F80}" dt="2023-04-14T17:30:03.596" v="11"/>
        <pc:sldMkLst>
          <pc:docMk/>
          <pc:sldMk cId="2715175472" sldId="298"/>
        </pc:sldMkLst>
        <pc:spChg chg="del mod">
          <ac:chgData name="Nguyen, James L" userId="S::zt5728ll@go.minnstate.edu::fc4b1dba-1fea-4536-8858-1844575af006" providerId="AD" clId="Web-{F010B068-1726-48EC-ABF5-FEAF5F156F80}" dt="2023-04-14T17:30:03.596" v="11"/>
          <ac:spMkLst>
            <pc:docMk/>
            <pc:sldMk cId="2715175472" sldId="298"/>
            <ac:spMk id="2" creationId="{213CD104-2B0E-4CA3-C95F-DB3B974CB030}"/>
          </ac:spMkLst>
        </pc:spChg>
        <pc:spChg chg="mod ord">
          <ac:chgData name="Nguyen, James L" userId="S::zt5728ll@go.minnstate.edu::fc4b1dba-1fea-4536-8858-1844575af006" providerId="AD" clId="Web-{F010B068-1726-48EC-ABF5-FEAF5F156F80}" dt="2023-04-14T17:30:03.596" v="11"/>
          <ac:spMkLst>
            <pc:docMk/>
            <pc:sldMk cId="2715175472" sldId="298"/>
            <ac:spMk id="3" creationId="{FF6343AB-FC70-B8B3-F97A-A91753B1BC9B}"/>
          </ac:spMkLst>
        </pc:spChg>
        <pc:spChg chg="del">
          <ac:chgData name="Nguyen, James L" userId="S::zt5728ll@go.minnstate.edu::fc4b1dba-1fea-4536-8858-1844575af006" providerId="AD" clId="Web-{F010B068-1726-48EC-ABF5-FEAF5F156F80}" dt="2023-04-14T17:29:50.064" v="10"/>
          <ac:spMkLst>
            <pc:docMk/>
            <pc:sldMk cId="2715175472" sldId="298"/>
            <ac:spMk id="4" creationId="{D428F3EA-76CB-8809-120C-0440D30985E2}"/>
          </ac:spMkLst>
        </pc:spChg>
        <pc:spChg chg="add">
          <ac:chgData name="Nguyen, James L" userId="S::zt5728ll@go.minnstate.edu::fc4b1dba-1fea-4536-8858-1844575af006" providerId="AD" clId="Web-{F010B068-1726-48EC-ABF5-FEAF5F156F80}" dt="2023-04-14T17:30:03.596" v="11"/>
          <ac:spMkLst>
            <pc:docMk/>
            <pc:sldMk cId="2715175472" sldId="298"/>
            <ac:spMk id="10" creationId="{71B2258F-86CA-4D4D-8270-BC05FCDEBFB3}"/>
          </ac:spMkLst>
        </pc:spChg>
        <pc:picChg chg="add mod ord modCrop">
          <ac:chgData name="Nguyen, James L" userId="S::zt5728ll@go.minnstate.edu::fc4b1dba-1fea-4536-8858-1844575af006" providerId="AD" clId="Web-{F010B068-1726-48EC-ABF5-FEAF5F156F80}" dt="2023-04-14T17:30:03.596" v="11"/>
          <ac:picMkLst>
            <pc:docMk/>
            <pc:sldMk cId="2715175472" sldId="298"/>
            <ac:picMk id="5" creationId="{4F42890B-5E65-1EFB-B114-5D447F53AD16}"/>
          </ac:picMkLst>
        </pc:picChg>
      </pc:sldChg>
    </pc:docChg>
  </pc:docChgLst>
  <pc:docChgLst>
    <pc:chgData name="Nguyen, James L" userId="S::zt5728ll@go.minnstate.edu::fc4b1dba-1fea-4536-8858-1844575af006" providerId="AD" clId="Web-{0A922108-34F6-49DF-BEFF-5020F7378954}"/>
    <pc:docChg chg="addSld delSld modSld sldOrd">
      <pc:chgData name="Nguyen, James L" userId="S::zt5728ll@go.minnstate.edu::fc4b1dba-1fea-4536-8858-1844575af006" providerId="AD" clId="Web-{0A922108-34F6-49DF-BEFF-5020F7378954}" dt="2023-04-14T17:33:17.322" v="52"/>
      <pc:docMkLst>
        <pc:docMk/>
      </pc:docMkLst>
      <pc:sldChg chg="ord">
        <pc:chgData name="Nguyen, James L" userId="S::zt5728ll@go.minnstate.edu::fc4b1dba-1fea-4536-8858-1844575af006" providerId="AD" clId="Web-{0A922108-34F6-49DF-BEFF-5020F7378954}" dt="2023-04-14T17:33:17.322" v="52"/>
        <pc:sldMkLst>
          <pc:docMk/>
          <pc:sldMk cId="3779977435" sldId="294"/>
        </pc:sldMkLst>
      </pc:sldChg>
      <pc:sldChg chg="addSp delSp modSp new mod setBg">
        <pc:chgData name="Nguyen, James L" userId="S::zt5728ll@go.minnstate.edu::fc4b1dba-1fea-4536-8858-1844575af006" providerId="AD" clId="Web-{0A922108-34F6-49DF-BEFF-5020F7378954}" dt="2023-04-14T17:32:58.821" v="51" actId="1076"/>
        <pc:sldMkLst>
          <pc:docMk/>
          <pc:sldMk cId="2060898249" sldId="298"/>
        </pc:sldMkLst>
        <pc:spChg chg="del">
          <ac:chgData name="Nguyen, James L" userId="S::zt5728ll@go.minnstate.edu::fc4b1dba-1fea-4536-8858-1844575af006" providerId="AD" clId="Web-{0A922108-34F6-49DF-BEFF-5020F7378954}" dt="2023-04-14T17:31:39.349" v="4"/>
          <ac:spMkLst>
            <pc:docMk/>
            <pc:sldMk cId="2060898249" sldId="298"/>
            <ac:spMk id="2" creationId="{E388138B-5B28-098B-B256-FDD6BCF5FC54}"/>
          </ac:spMkLst>
        </pc:spChg>
        <pc:spChg chg="mod ord">
          <ac:chgData name="Nguyen, James L" userId="S::zt5728ll@go.minnstate.edu::fc4b1dba-1fea-4536-8858-1844575af006" providerId="AD" clId="Web-{0A922108-34F6-49DF-BEFF-5020F7378954}" dt="2023-04-14T17:32:58.821" v="51" actId="1076"/>
          <ac:spMkLst>
            <pc:docMk/>
            <pc:sldMk cId="2060898249" sldId="298"/>
            <ac:spMk id="3" creationId="{46ABDCFE-D0BC-9E0C-4FCA-FF421BE5FE90}"/>
          </ac:spMkLst>
        </pc:spChg>
        <pc:spChg chg="del">
          <ac:chgData name="Nguyen, James L" userId="S::zt5728ll@go.minnstate.edu::fc4b1dba-1fea-4536-8858-1844575af006" providerId="AD" clId="Web-{0A922108-34F6-49DF-BEFF-5020F7378954}" dt="2023-04-14T17:31:36.099" v="3"/>
          <ac:spMkLst>
            <pc:docMk/>
            <pc:sldMk cId="2060898249" sldId="298"/>
            <ac:spMk id="4" creationId="{50FCCF41-0909-7451-7F34-B0EFC16D3B56}"/>
          </ac:spMkLst>
        </pc:spChg>
        <pc:spChg chg="add del">
          <ac:chgData name="Nguyen, James L" userId="S::zt5728ll@go.minnstate.edu::fc4b1dba-1fea-4536-8858-1844575af006" providerId="AD" clId="Web-{0A922108-34F6-49DF-BEFF-5020F7378954}" dt="2023-04-14T17:32:46.398" v="47"/>
          <ac:spMkLst>
            <pc:docMk/>
            <pc:sldMk cId="2060898249" sldId="298"/>
            <ac:spMk id="10" creationId="{37C89E4B-3C9F-44B9-8B86-D9E3D112D8EC}"/>
          </ac:spMkLst>
        </pc:spChg>
        <pc:spChg chg="add">
          <ac:chgData name="Nguyen, James L" userId="S::zt5728ll@go.minnstate.edu::fc4b1dba-1fea-4536-8858-1844575af006" providerId="AD" clId="Web-{0A922108-34F6-49DF-BEFF-5020F7378954}" dt="2023-04-14T17:32:46.398" v="47"/>
          <ac:spMkLst>
            <pc:docMk/>
            <pc:sldMk cId="2060898249" sldId="298"/>
            <ac:spMk id="19" creationId="{37C89E4B-3C9F-44B9-8B86-D9E3D112D8EC}"/>
          </ac:spMkLst>
        </pc:spChg>
        <pc:picChg chg="add mod ord modCrop">
          <ac:chgData name="Nguyen, James L" userId="S::zt5728ll@go.minnstate.edu::fc4b1dba-1fea-4536-8858-1844575af006" providerId="AD" clId="Web-{0A922108-34F6-49DF-BEFF-5020F7378954}" dt="2023-04-14T17:32:57.399" v="50" actId="1076"/>
          <ac:picMkLst>
            <pc:docMk/>
            <pc:sldMk cId="2060898249" sldId="298"/>
            <ac:picMk id="5" creationId="{E337DEE1-9081-08CC-2224-8E501264755B}"/>
          </ac:picMkLst>
        </pc:picChg>
        <pc:cxnChg chg="add del">
          <ac:chgData name="Nguyen, James L" userId="S::zt5728ll@go.minnstate.edu::fc4b1dba-1fea-4536-8858-1844575af006" providerId="AD" clId="Web-{0A922108-34F6-49DF-BEFF-5020F7378954}" dt="2023-04-14T17:32:46.398" v="47"/>
          <ac:cxnSpMkLst>
            <pc:docMk/>
            <pc:sldMk cId="2060898249" sldId="298"/>
            <ac:cxnSpMk id="12" creationId="{AA2EAA10-076F-46BD-8F0F-B9A2FB77A85C}"/>
          </ac:cxnSpMkLst>
        </pc:cxnChg>
        <pc:cxnChg chg="add del">
          <ac:chgData name="Nguyen, James L" userId="S::zt5728ll@go.minnstate.edu::fc4b1dba-1fea-4536-8858-1844575af006" providerId="AD" clId="Web-{0A922108-34F6-49DF-BEFF-5020F7378954}" dt="2023-04-14T17:32:46.398" v="47"/>
          <ac:cxnSpMkLst>
            <pc:docMk/>
            <pc:sldMk cId="2060898249" sldId="298"/>
            <ac:cxnSpMk id="14" creationId="{D891E407-403B-4764-86C9-33A56D3BCAA3}"/>
          </ac:cxnSpMkLst>
        </pc:cxnChg>
        <pc:cxnChg chg="add">
          <ac:chgData name="Nguyen, James L" userId="S::zt5728ll@go.minnstate.edu::fc4b1dba-1fea-4536-8858-1844575af006" providerId="AD" clId="Web-{0A922108-34F6-49DF-BEFF-5020F7378954}" dt="2023-04-14T17:32:46.398" v="47"/>
          <ac:cxnSpMkLst>
            <pc:docMk/>
            <pc:sldMk cId="2060898249" sldId="298"/>
            <ac:cxnSpMk id="21" creationId="{AA2EAA10-076F-46BD-8F0F-B9A2FB77A85C}"/>
          </ac:cxnSpMkLst>
        </pc:cxnChg>
        <pc:cxnChg chg="add">
          <ac:chgData name="Nguyen, James L" userId="S::zt5728ll@go.minnstate.edu::fc4b1dba-1fea-4536-8858-1844575af006" providerId="AD" clId="Web-{0A922108-34F6-49DF-BEFF-5020F7378954}" dt="2023-04-14T17:32:46.398" v="47"/>
          <ac:cxnSpMkLst>
            <pc:docMk/>
            <pc:sldMk cId="2060898249" sldId="298"/>
            <ac:cxnSpMk id="23" creationId="{D891E407-403B-4764-86C9-33A56D3BCAA3}"/>
          </ac:cxnSpMkLst>
        </pc:cxnChg>
      </pc:sldChg>
      <pc:sldChg chg="addSp delSp modSp del">
        <pc:chgData name="Nguyen, James L" userId="S::zt5728ll@go.minnstate.edu::fc4b1dba-1fea-4536-8858-1844575af006" providerId="AD" clId="Web-{0A922108-34F6-49DF-BEFF-5020F7378954}" dt="2023-04-14T17:31:20.223" v="1"/>
        <pc:sldMkLst>
          <pc:docMk/>
          <pc:sldMk cId="2715175472" sldId="298"/>
        </pc:sldMkLst>
        <pc:spChg chg="add mod">
          <ac:chgData name="Nguyen, James L" userId="S::zt5728ll@go.minnstate.edu::fc4b1dba-1fea-4536-8858-1844575af006" providerId="AD" clId="Web-{0A922108-34F6-49DF-BEFF-5020F7378954}" dt="2023-04-14T17:31:13.410" v="0"/>
          <ac:spMkLst>
            <pc:docMk/>
            <pc:sldMk cId="2715175472" sldId="298"/>
            <ac:spMk id="4" creationId="{0E296728-E08C-B385-EF48-AA2A711F996D}"/>
          </ac:spMkLst>
        </pc:spChg>
        <pc:picChg chg="del">
          <ac:chgData name="Nguyen, James L" userId="S::zt5728ll@go.minnstate.edu::fc4b1dba-1fea-4536-8858-1844575af006" providerId="AD" clId="Web-{0A922108-34F6-49DF-BEFF-5020F7378954}" dt="2023-04-14T17:31:13.410" v="0"/>
          <ac:picMkLst>
            <pc:docMk/>
            <pc:sldMk cId="2715175472" sldId="298"/>
            <ac:picMk id="5" creationId="{4F42890B-5E65-1EFB-B114-5D447F53AD16}"/>
          </ac:picMkLst>
        </pc:picChg>
      </pc:sldChg>
      <pc:sldChg chg="addSp delSp modSp new mod setBg">
        <pc:chgData name="Nguyen, James L" userId="S::zt5728ll@go.minnstate.edu::fc4b1dba-1fea-4536-8858-1844575af006" providerId="AD" clId="Web-{0A922108-34F6-49DF-BEFF-5020F7378954}" dt="2023-04-14T17:32:40.804" v="46"/>
        <pc:sldMkLst>
          <pc:docMk/>
          <pc:sldMk cId="4135928542" sldId="299"/>
        </pc:sldMkLst>
        <pc:spChg chg="del">
          <ac:chgData name="Nguyen, James L" userId="S::zt5728ll@go.minnstate.edu::fc4b1dba-1fea-4536-8858-1844575af006" providerId="AD" clId="Web-{0A922108-34F6-49DF-BEFF-5020F7378954}" dt="2023-04-14T17:32:40.804" v="46"/>
          <ac:spMkLst>
            <pc:docMk/>
            <pc:sldMk cId="4135928542" sldId="299"/>
            <ac:spMk id="2" creationId="{41E64C54-601B-A24E-C06C-5C66B44688B4}"/>
          </ac:spMkLst>
        </pc:spChg>
        <pc:spChg chg="mod ord">
          <ac:chgData name="Nguyen, James L" userId="S::zt5728ll@go.minnstate.edu::fc4b1dba-1fea-4536-8858-1844575af006" providerId="AD" clId="Web-{0A922108-34F6-49DF-BEFF-5020F7378954}" dt="2023-04-14T17:32:40.804" v="46"/>
          <ac:spMkLst>
            <pc:docMk/>
            <pc:sldMk cId="4135928542" sldId="299"/>
            <ac:spMk id="3" creationId="{23BF115B-2635-B48D-0D48-85E09749840B}"/>
          </ac:spMkLst>
        </pc:spChg>
        <pc:spChg chg="del">
          <ac:chgData name="Nguyen, James L" userId="S::zt5728ll@go.minnstate.edu::fc4b1dba-1fea-4536-8858-1844575af006" providerId="AD" clId="Web-{0A922108-34F6-49DF-BEFF-5020F7378954}" dt="2023-04-14T17:32:37.195" v="45"/>
          <ac:spMkLst>
            <pc:docMk/>
            <pc:sldMk cId="4135928542" sldId="299"/>
            <ac:spMk id="4" creationId="{9F885BAF-7638-2EB1-CDAB-0688BC5020AB}"/>
          </ac:spMkLst>
        </pc:spChg>
        <pc:spChg chg="add">
          <ac:chgData name="Nguyen, James L" userId="S::zt5728ll@go.minnstate.edu::fc4b1dba-1fea-4536-8858-1844575af006" providerId="AD" clId="Web-{0A922108-34F6-49DF-BEFF-5020F7378954}" dt="2023-04-14T17:32:40.804" v="46"/>
          <ac:spMkLst>
            <pc:docMk/>
            <pc:sldMk cId="4135928542" sldId="299"/>
            <ac:spMk id="10" creationId="{37C89E4B-3C9F-44B9-8B86-D9E3D112D8EC}"/>
          </ac:spMkLst>
        </pc:spChg>
        <pc:picChg chg="add mod ord modCrop">
          <ac:chgData name="Nguyen, James L" userId="S::zt5728ll@go.minnstate.edu::fc4b1dba-1fea-4536-8858-1844575af006" providerId="AD" clId="Web-{0A922108-34F6-49DF-BEFF-5020F7378954}" dt="2023-04-14T17:32:40.804" v="46"/>
          <ac:picMkLst>
            <pc:docMk/>
            <pc:sldMk cId="4135928542" sldId="299"/>
            <ac:picMk id="5" creationId="{29DAF1B2-C94B-B708-97B0-E722059C164B}"/>
          </ac:picMkLst>
        </pc:picChg>
        <pc:cxnChg chg="add">
          <ac:chgData name="Nguyen, James L" userId="S::zt5728ll@go.minnstate.edu::fc4b1dba-1fea-4536-8858-1844575af006" providerId="AD" clId="Web-{0A922108-34F6-49DF-BEFF-5020F7378954}" dt="2023-04-14T17:32:40.804" v="46"/>
          <ac:cxnSpMkLst>
            <pc:docMk/>
            <pc:sldMk cId="4135928542" sldId="299"/>
            <ac:cxnSpMk id="12" creationId="{AA2EAA10-076F-46BD-8F0F-B9A2FB77A85C}"/>
          </ac:cxnSpMkLst>
        </pc:cxnChg>
        <pc:cxnChg chg="add">
          <ac:chgData name="Nguyen, James L" userId="S::zt5728ll@go.minnstate.edu::fc4b1dba-1fea-4536-8858-1844575af006" providerId="AD" clId="Web-{0A922108-34F6-49DF-BEFF-5020F7378954}" dt="2023-04-14T17:32:40.804" v="46"/>
          <ac:cxnSpMkLst>
            <pc:docMk/>
            <pc:sldMk cId="4135928542" sldId="299"/>
            <ac:cxnSpMk id="14" creationId="{D891E407-403B-4764-86C9-33A56D3BCAA3}"/>
          </ac:cxnSpMkLst>
        </pc:cxnChg>
      </pc:sldChg>
    </pc:docChg>
  </pc:docChgLst>
  <pc:docChgLst>
    <pc:chgData name="Nguyen, James L" userId="S::zt5728ll@go.minnstate.edu::fc4b1dba-1fea-4536-8858-1844575af006" providerId="AD" clId="Web-{BAFFADDF-09F0-48A4-BC31-8F7778FA821D}"/>
    <pc:docChg chg="modSld">
      <pc:chgData name="Nguyen, James L" userId="S::zt5728ll@go.minnstate.edu::fc4b1dba-1fea-4536-8858-1844575af006" providerId="AD" clId="Web-{BAFFADDF-09F0-48A4-BC31-8F7778FA821D}" dt="2023-04-14T15:58:56.959" v="275" actId="20577"/>
      <pc:docMkLst>
        <pc:docMk/>
      </pc:docMkLst>
      <pc:sldChg chg="modSp">
        <pc:chgData name="Nguyen, James L" userId="S::zt5728ll@go.minnstate.edu::fc4b1dba-1fea-4536-8858-1844575af006" providerId="AD" clId="Web-{BAFFADDF-09F0-48A4-BC31-8F7778FA821D}" dt="2023-04-14T15:58:56.959" v="275" actId="20577"/>
        <pc:sldMkLst>
          <pc:docMk/>
          <pc:sldMk cId="3983856819" sldId="289"/>
        </pc:sldMkLst>
        <pc:spChg chg="mod">
          <ac:chgData name="Nguyen, James L" userId="S::zt5728ll@go.minnstate.edu::fc4b1dba-1fea-4536-8858-1844575af006" providerId="AD" clId="Web-{BAFFADDF-09F0-48A4-BC31-8F7778FA821D}" dt="2023-04-14T15:58:52.475" v="274" actId="20577"/>
          <ac:spMkLst>
            <pc:docMk/>
            <pc:sldMk cId="3983856819" sldId="289"/>
            <ac:spMk id="2" creationId="{8AD8C269-C5D4-4865-BB22-D98ED9DEE1C1}"/>
          </ac:spMkLst>
        </pc:spChg>
        <pc:spChg chg="mod">
          <ac:chgData name="Nguyen, James L" userId="S::zt5728ll@go.minnstate.edu::fc4b1dba-1fea-4536-8858-1844575af006" providerId="AD" clId="Web-{BAFFADDF-09F0-48A4-BC31-8F7778FA821D}" dt="2023-04-14T15:58:56.959" v="275" actId="20577"/>
          <ac:spMkLst>
            <pc:docMk/>
            <pc:sldMk cId="3983856819" sldId="289"/>
            <ac:spMk id="3" creationId="{1313A4B7-EA65-4AE4-BC14-3284E63A70F1}"/>
          </ac:spMkLst>
        </pc:spChg>
      </pc:sldChg>
    </pc:docChg>
  </pc:docChgLst>
  <pc:docChgLst>
    <pc:chgData name="Shotley, Kari A" userId="ae1c0aa9-cdb2-4385-9c99-217ab44441c2" providerId="ADAL" clId="{D75B170C-9230-4C0D-AE49-F13DB38E17A0}"/>
    <pc:docChg chg="undo custSel modSld">
      <pc:chgData name="Shotley, Kari A" userId="ae1c0aa9-cdb2-4385-9c99-217ab44441c2" providerId="ADAL" clId="{D75B170C-9230-4C0D-AE49-F13DB38E17A0}" dt="2023-04-13T20:23:23.815" v="4" actId="478"/>
      <pc:docMkLst>
        <pc:docMk/>
      </pc:docMkLst>
      <pc:sldChg chg="addSp delSp modSp mod">
        <pc:chgData name="Shotley, Kari A" userId="ae1c0aa9-cdb2-4385-9c99-217ab44441c2" providerId="ADAL" clId="{D75B170C-9230-4C0D-AE49-F13DB38E17A0}" dt="2023-04-13T20:23:23.815" v="4" actId="478"/>
        <pc:sldMkLst>
          <pc:docMk/>
          <pc:sldMk cId="3983856819" sldId="289"/>
        </pc:sldMkLst>
        <pc:picChg chg="add del mod">
          <ac:chgData name="Shotley, Kari A" userId="ae1c0aa9-cdb2-4385-9c99-217ab44441c2" providerId="ADAL" clId="{D75B170C-9230-4C0D-AE49-F13DB38E17A0}" dt="2023-04-13T20:23:23.815" v="4" actId="478"/>
          <ac:picMkLst>
            <pc:docMk/>
            <pc:sldMk cId="3983856819" sldId="289"/>
            <ac:picMk id="4" creationId="{08C8A757-ACAE-0218-252E-6662883B20A2}"/>
          </ac:picMkLst>
        </pc:picChg>
      </pc:sldChg>
      <pc:sldChg chg="delSp modSp mod">
        <pc:chgData name="Shotley, Kari A" userId="ae1c0aa9-cdb2-4385-9c99-217ab44441c2" providerId="ADAL" clId="{D75B170C-9230-4C0D-AE49-F13DB38E17A0}" dt="2023-04-13T20:23:19.869" v="3" actId="478"/>
        <pc:sldMkLst>
          <pc:docMk/>
          <pc:sldMk cId="4080463766" sldId="291"/>
        </pc:sldMkLst>
        <pc:picChg chg="del mod">
          <ac:chgData name="Shotley, Kari A" userId="ae1c0aa9-cdb2-4385-9c99-217ab44441c2" providerId="ADAL" clId="{D75B170C-9230-4C0D-AE49-F13DB38E17A0}" dt="2023-04-13T20:23:19.869" v="3" actId="478"/>
          <ac:picMkLst>
            <pc:docMk/>
            <pc:sldMk cId="4080463766" sldId="291"/>
            <ac:picMk id="4" creationId="{EEF35819-F993-04B8-5FEB-D05B47E675B4}"/>
          </ac:picMkLst>
        </pc:picChg>
      </pc:sldChg>
    </pc:docChg>
  </pc:docChgLst>
  <pc:docChgLst>
    <pc:chgData name="Nguyen, James L" userId="S::zt5728ll@go.minnstate.edu::fc4b1dba-1fea-4536-8858-1844575af006" providerId="AD" clId="Web-{474EC8ED-28E5-411B-AF41-E83BED12CD48}"/>
    <pc:docChg chg="addSld delSld modSld sldOrd">
      <pc:chgData name="Nguyen, James L" userId="S::zt5728ll@go.minnstate.edu::fc4b1dba-1fea-4536-8858-1844575af006" providerId="AD" clId="Web-{474EC8ED-28E5-411B-AF41-E83BED12CD48}" dt="2023-04-14T16:46:29.075" v="793" actId="20577"/>
      <pc:docMkLst>
        <pc:docMk/>
      </pc:docMkLst>
      <pc:sldChg chg="del">
        <pc:chgData name="Nguyen, James L" userId="S::zt5728ll@go.minnstate.edu::fc4b1dba-1fea-4536-8858-1844575af006" providerId="AD" clId="Web-{474EC8ED-28E5-411B-AF41-E83BED12CD48}" dt="2023-04-14T16:45:41.199" v="731"/>
        <pc:sldMkLst>
          <pc:docMk/>
          <pc:sldMk cId="3983856819" sldId="289"/>
        </pc:sldMkLst>
      </pc:sldChg>
      <pc:sldChg chg="addSp modSp new mod setBg">
        <pc:chgData name="Nguyen, James L" userId="S::zt5728ll@go.minnstate.edu::fc4b1dba-1fea-4536-8858-1844575af006" providerId="AD" clId="Web-{474EC8ED-28E5-411B-AF41-E83BED12CD48}" dt="2023-04-14T16:34:38.401" v="459"/>
        <pc:sldMkLst>
          <pc:docMk/>
          <pc:sldMk cId="3286485481" sldId="292"/>
        </pc:sldMkLst>
        <pc:spChg chg="mod">
          <ac:chgData name="Nguyen, James L" userId="S::zt5728ll@go.minnstate.edu::fc4b1dba-1fea-4536-8858-1844575af006" providerId="AD" clId="Web-{474EC8ED-28E5-411B-AF41-E83BED12CD48}" dt="2023-04-14T16:34:38.401" v="459"/>
          <ac:spMkLst>
            <pc:docMk/>
            <pc:sldMk cId="3286485481" sldId="292"/>
            <ac:spMk id="2" creationId="{A37409DA-0DA1-A253-CB66-7ED9D5E19D2A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34:38.401" v="459"/>
          <ac:spMkLst>
            <pc:docMk/>
            <pc:sldMk cId="3286485481" sldId="292"/>
            <ac:spMk id="3" creationId="{A4E03E70-7E25-FD83-3D6F-CEC951EED976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4:38.401" v="459"/>
          <ac:spMkLst>
            <pc:docMk/>
            <pc:sldMk cId="3286485481" sldId="292"/>
            <ac:spMk id="9" creationId="{F13C74B1-5B17-4795-BED0-7140497B445A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4:38.401" v="459"/>
          <ac:spMkLst>
            <pc:docMk/>
            <pc:sldMk cId="3286485481" sldId="292"/>
            <ac:spMk id="11" creationId="{D4974D33-8DC5-464E-8C6D-BE58F0669C17}"/>
          </ac:spMkLst>
        </pc:spChg>
        <pc:picChg chg="add mod">
          <ac:chgData name="Nguyen, James L" userId="S::zt5728ll@go.minnstate.edu::fc4b1dba-1fea-4536-8858-1844575af006" providerId="AD" clId="Web-{474EC8ED-28E5-411B-AF41-E83BED12CD48}" dt="2023-04-14T16:34:38.401" v="459"/>
          <ac:picMkLst>
            <pc:docMk/>
            <pc:sldMk cId="3286485481" sldId="292"/>
            <ac:picMk id="4" creationId="{67198ECF-28D6-9800-8915-150551552658}"/>
          </ac:picMkLst>
        </pc:picChg>
      </pc:sldChg>
      <pc:sldChg chg="addSp delSp modSp new mod setBg">
        <pc:chgData name="Nguyen, James L" userId="S::zt5728ll@go.minnstate.edu::fc4b1dba-1fea-4536-8858-1844575af006" providerId="AD" clId="Web-{474EC8ED-28E5-411B-AF41-E83BED12CD48}" dt="2023-04-14T16:36:02.575" v="461"/>
        <pc:sldMkLst>
          <pc:docMk/>
          <pc:sldMk cId="4057737015" sldId="293"/>
        </pc:sldMkLst>
        <pc:spChg chg="mod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2" creationId="{AD0D84CE-A013-8C2D-5458-5427299AB80F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3" creationId="{9BEBBE94-1BD1-F7A2-2FC5-E89A1194C21E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9" creationId="{04812C46-200A-4DEB-A05E-3ED6C68C2387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11" creationId="{D1EA859B-E555-4109-94F3-6700E046E008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16" creationId="{04812C46-200A-4DEB-A05E-3ED6C68C2387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6:02.575" v="461"/>
          <ac:spMkLst>
            <pc:docMk/>
            <pc:sldMk cId="4057737015" sldId="293"/>
            <ac:spMk id="18" creationId="{D1EA859B-E555-4109-94F3-6700E046E008}"/>
          </ac:spMkLst>
        </pc:spChg>
        <pc:picChg chg="add mod">
          <ac:chgData name="Nguyen, James L" userId="S::zt5728ll@go.minnstate.edu::fc4b1dba-1fea-4536-8858-1844575af006" providerId="AD" clId="Web-{474EC8ED-28E5-411B-AF41-E83BED12CD48}" dt="2023-04-14T16:36:02.575" v="461"/>
          <ac:picMkLst>
            <pc:docMk/>
            <pc:sldMk cId="4057737015" sldId="293"/>
            <ac:picMk id="5" creationId="{1A51CB1F-F509-534B-8E4F-36B64A04A711}"/>
          </ac:picMkLst>
        </pc:picChg>
      </pc:sldChg>
      <pc:sldChg chg="addSp delSp modSp new mod ord setBg">
        <pc:chgData name="Nguyen, James L" userId="S::zt5728ll@go.minnstate.edu::fc4b1dba-1fea-4536-8858-1844575af006" providerId="AD" clId="Web-{474EC8ED-28E5-411B-AF41-E83BED12CD48}" dt="2023-04-14T16:37:03.514" v="473"/>
        <pc:sldMkLst>
          <pc:docMk/>
          <pc:sldMk cId="3779977435" sldId="294"/>
        </pc:sldMkLst>
        <pc:spChg chg="del mod ord">
          <ac:chgData name="Nguyen, James L" userId="S::zt5728ll@go.minnstate.edu::fc4b1dba-1fea-4536-8858-1844575af006" providerId="AD" clId="Web-{474EC8ED-28E5-411B-AF41-E83BED12CD48}" dt="2023-04-14T16:37:03.514" v="473"/>
          <ac:spMkLst>
            <pc:docMk/>
            <pc:sldMk cId="3779977435" sldId="294"/>
            <ac:spMk id="2" creationId="{248657DB-07B9-E76B-227A-06FBF6D911BE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37:03.514" v="473"/>
          <ac:spMkLst>
            <pc:docMk/>
            <pc:sldMk cId="3779977435" sldId="294"/>
            <ac:spMk id="3" creationId="{8145B530-8EE6-EBAF-A231-D2C271BCB53A}"/>
          </ac:spMkLst>
        </pc:spChg>
        <pc:spChg chg="del">
          <ac:chgData name="Nguyen, James L" userId="S::zt5728ll@go.minnstate.edu::fc4b1dba-1fea-4536-8858-1844575af006" providerId="AD" clId="Web-{474EC8ED-28E5-411B-AF41-E83BED12CD48}" dt="2023-04-14T16:36:45.420" v="471"/>
          <ac:spMkLst>
            <pc:docMk/>
            <pc:sldMk cId="3779977435" sldId="294"/>
            <ac:spMk id="4" creationId="{F788F3AE-7941-F304-5433-D83E76AB26D4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37:03.514" v="473"/>
          <ac:spMkLst>
            <pc:docMk/>
            <pc:sldMk cId="3779977435" sldId="294"/>
            <ac:spMk id="10" creationId="{04812C46-200A-4DEB-A05E-3ED6C68C2387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37:03.514" v="473"/>
          <ac:spMkLst>
            <pc:docMk/>
            <pc:sldMk cId="3779977435" sldId="294"/>
            <ac:spMk id="12" creationId="{D1EA859B-E555-4109-94F3-6700E046E008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7:03.514" v="473"/>
          <ac:spMkLst>
            <pc:docMk/>
            <pc:sldMk cId="3779977435" sldId="294"/>
            <ac:spMk id="17" creationId="{37C89E4B-3C9F-44B9-8B86-D9E3D112D8EC}"/>
          </ac:spMkLst>
        </pc:spChg>
        <pc:picChg chg="add mod">
          <ac:chgData name="Nguyen, James L" userId="S::zt5728ll@go.minnstate.edu::fc4b1dba-1fea-4536-8858-1844575af006" providerId="AD" clId="Web-{474EC8ED-28E5-411B-AF41-E83BED12CD48}" dt="2023-04-14T16:37:03.514" v="473"/>
          <ac:picMkLst>
            <pc:docMk/>
            <pc:sldMk cId="3779977435" sldId="294"/>
            <ac:picMk id="6" creationId="{F6A004AE-6B73-D2B6-F7DA-0BCEA10101D0}"/>
          </ac:picMkLst>
        </pc:picChg>
        <pc:cxnChg chg="add">
          <ac:chgData name="Nguyen, James L" userId="S::zt5728ll@go.minnstate.edu::fc4b1dba-1fea-4536-8858-1844575af006" providerId="AD" clId="Web-{474EC8ED-28E5-411B-AF41-E83BED12CD48}" dt="2023-04-14T16:37:03.514" v="473"/>
          <ac:cxnSpMkLst>
            <pc:docMk/>
            <pc:sldMk cId="3779977435" sldId="294"/>
            <ac:cxnSpMk id="19" creationId="{AA2EAA10-076F-46BD-8F0F-B9A2FB77A85C}"/>
          </ac:cxnSpMkLst>
        </pc:cxnChg>
        <pc:cxnChg chg="add">
          <ac:chgData name="Nguyen, James L" userId="S::zt5728ll@go.minnstate.edu::fc4b1dba-1fea-4536-8858-1844575af006" providerId="AD" clId="Web-{474EC8ED-28E5-411B-AF41-E83BED12CD48}" dt="2023-04-14T16:37:03.514" v="473"/>
          <ac:cxnSpMkLst>
            <pc:docMk/>
            <pc:sldMk cId="3779977435" sldId="294"/>
            <ac:cxnSpMk id="21" creationId="{D891E407-403B-4764-86C9-33A56D3BCAA3}"/>
          </ac:cxnSpMkLst>
        </pc:cxnChg>
      </pc:sldChg>
      <pc:sldChg chg="addSp delSp modSp new mod setBg">
        <pc:chgData name="Nguyen, James L" userId="S::zt5728ll@go.minnstate.edu::fc4b1dba-1fea-4536-8858-1844575af006" providerId="AD" clId="Web-{474EC8ED-28E5-411B-AF41-E83BED12CD48}" dt="2023-04-14T16:43:02.398" v="653" actId="20577"/>
        <pc:sldMkLst>
          <pc:docMk/>
          <pc:sldMk cId="878109447" sldId="295"/>
        </pc:sldMkLst>
        <pc:spChg chg="del">
          <ac:chgData name="Nguyen, James L" userId="S::zt5728ll@go.minnstate.edu::fc4b1dba-1fea-4536-8858-1844575af006" providerId="AD" clId="Web-{474EC8ED-28E5-411B-AF41-E83BED12CD48}" dt="2023-04-14T16:37:25.312" v="483"/>
          <ac:spMkLst>
            <pc:docMk/>
            <pc:sldMk cId="878109447" sldId="295"/>
            <ac:spMk id="2" creationId="{C69BF62C-C181-3EE9-1EA0-5E94F9949303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43:02.398" v="653" actId="20577"/>
          <ac:spMkLst>
            <pc:docMk/>
            <pc:sldMk cId="878109447" sldId="295"/>
            <ac:spMk id="3" creationId="{4BB16D91-F313-20DB-03A7-672D4E4B2C2A}"/>
          </ac:spMkLst>
        </pc:spChg>
        <pc:spChg chg="del">
          <ac:chgData name="Nguyen, James L" userId="S::zt5728ll@go.minnstate.edu::fc4b1dba-1fea-4536-8858-1844575af006" providerId="AD" clId="Web-{474EC8ED-28E5-411B-AF41-E83BED12CD48}" dt="2023-04-14T16:37:25.312" v="483"/>
          <ac:spMkLst>
            <pc:docMk/>
            <pc:sldMk cId="878109447" sldId="295"/>
            <ac:spMk id="4" creationId="{FB1A8E4E-DB74-D465-CE29-E4884B3F24A3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37:25.312" v="483"/>
          <ac:spMkLst>
            <pc:docMk/>
            <pc:sldMk cId="878109447" sldId="295"/>
            <ac:spMk id="10" creationId="{7D9D36D6-2AC5-46A1-A849-4C82D5264A3A}"/>
          </ac:spMkLst>
        </pc:spChg>
        <pc:picChg chg="add">
          <ac:chgData name="Nguyen, James L" userId="S::zt5728ll@go.minnstate.edu::fc4b1dba-1fea-4536-8858-1844575af006" providerId="AD" clId="Web-{474EC8ED-28E5-411B-AF41-E83BED12CD48}" dt="2023-04-14T16:37:25.312" v="483"/>
          <ac:picMkLst>
            <pc:docMk/>
            <pc:sldMk cId="878109447" sldId="295"/>
            <ac:picMk id="6" creationId="{E700FE3E-061F-F35F-E2D8-E42198F6F144}"/>
          </ac:picMkLst>
        </pc:picChg>
      </pc:sldChg>
      <pc:sldChg chg="addSp delSp modSp new mod ord setBg">
        <pc:chgData name="Nguyen, James L" userId="S::zt5728ll@go.minnstate.edu::fc4b1dba-1fea-4536-8858-1844575af006" providerId="AD" clId="Web-{474EC8ED-28E5-411B-AF41-E83BED12CD48}" dt="2023-04-14T16:45:11.183" v="730"/>
        <pc:sldMkLst>
          <pc:docMk/>
          <pc:sldMk cId="987467938" sldId="296"/>
        </pc:sldMkLst>
        <pc:spChg chg="mod ord">
          <ac:chgData name="Nguyen, James L" userId="S::zt5728ll@go.minnstate.edu::fc4b1dba-1fea-4536-8858-1844575af006" providerId="AD" clId="Web-{474EC8ED-28E5-411B-AF41-E83BED12CD48}" dt="2023-04-14T16:44:59.948" v="729" actId="20577"/>
          <ac:spMkLst>
            <pc:docMk/>
            <pc:sldMk cId="987467938" sldId="296"/>
            <ac:spMk id="2" creationId="{04630F2C-FEB9-DBF3-50BE-5CC7C234EFC8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44:09.994" v="679" actId="14100"/>
          <ac:spMkLst>
            <pc:docMk/>
            <pc:sldMk cId="987467938" sldId="296"/>
            <ac:spMk id="3" creationId="{D1920F97-92B7-7C25-F24D-A6F27A088CF5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43:40.572" v="657"/>
          <ac:spMkLst>
            <pc:docMk/>
            <pc:sldMk cId="987467938" sldId="296"/>
            <ac:spMk id="4" creationId="{3C75986F-FAFE-7F63-E51C-E039DD865011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43:40.524" v="656"/>
          <ac:spMkLst>
            <pc:docMk/>
            <pc:sldMk cId="987467938" sldId="296"/>
            <ac:spMk id="10" creationId="{F13C74B1-5B17-4795-BED0-7140497B445A}"/>
          </ac:spMkLst>
        </pc:spChg>
        <pc:spChg chg="add del">
          <ac:chgData name="Nguyen, James L" userId="S::zt5728ll@go.minnstate.edu::fc4b1dba-1fea-4536-8858-1844575af006" providerId="AD" clId="Web-{474EC8ED-28E5-411B-AF41-E83BED12CD48}" dt="2023-04-14T16:43:40.524" v="656"/>
          <ac:spMkLst>
            <pc:docMk/>
            <pc:sldMk cId="987467938" sldId="296"/>
            <ac:spMk id="12" creationId="{D4974D33-8DC5-464E-8C6D-BE58F0669C17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3:40.572" v="657"/>
          <ac:spMkLst>
            <pc:docMk/>
            <pc:sldMk cId="987467938" sldId="296"/>
            <ac:spMk id="14" creationId="{55D4142C-5077-457F-A6AD-3FECFDB39685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3:40.572" v="657"/>
          <ac:spMkLst>
            <pc:docMk/>
            <pc:sldMk cId="987467938" sldId="296"/>
            <ac:spMk id="15" creationId="{8FC9BE17-9A7B-462D-AE50-3D8777387304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3:40.572" v="657"/>
          <ac:spMkLst>
            <pc:docMk/>
            <pc:sldMk cId="987467938" sldId="296"/>
            <ac:spMk id="16" creationId="{7A5F0580-5EE9-419F-96EE-B6529EF6E7D0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3:40.572" v="657"/>
          <ac:spMkLst>
            <pc:docMk/>
            <pc:sldMk cId="987467938" sldId="296"/>
            <ac:spMk id="18" creationId="{3EBE8569-6AEC-4B8C-8D53-2DE337CDBA65}"/>
          </ac:spMkLst>
        </pc:spChg>
        <pc:picChg chg="add del">
          <ac:chgData name="Nguyen, James L" userId="S::zt5728ll@go.minnstate.edu::fc4b1dba-1fea-4536-8858-1844575af006" providerId="AD" clId="Web-{474EC8ED-28E5-411B-AF41-E83BED12CD48}" dt="2023-04-14T16:43:40.524" v="656"/>
          <ac:picMkLst>
            <pc:docMk/>
            <pc:sldMk cId="987467938" sldId="296"/>
            <ac:picMk id="6" creationId="{529AFA53-3605-1A20-C427-45ED9073EB94}"/>
          </ac:picMkLst>
        </pc:picChg>
        <pc:picChg chg="add">
          <ac:chgData name="Nguyen, James L" userId="S::zt5728ll@go.minnstate.edu::fc4b1dba-1fea-4536-8858-1844575af006" providerId="AD" clId="Web-{474EC8ED-28E5-411B-AF41-E83BED12CD48}" dt="2023-04-14T16:43:40.572" v="657"/>
          <ac:picMkLst>
            <pc:docMk/>
            <pc:sldMk cId="987467938" sldId="296"/>
            <ac:picMk id="17" creationId="{7CD77FF5-CEE1-BE6C-5C5E-186C4E59CD85}"/>
          </ac:picMkLst>
        </pc:picChg>
      </pc:sldChg>
      <pc:sldChg chg="addSp delSp modSp new mod setBg">
        <pc:chgData name="Nguyen, James L" userId="S::zt5728ll@go.minnstate.edu::fc4b1dba-1fea-4536-8858-1844575af006" providerId="AD" clId="Web-{474EC8ED-28E5-411B-AF41-E83BED12CD48}" dt="2023-04-14T16:46:29.075" v="793" actId="20577"/>
        <pc:sldMkLst>
          <pc:docMk/>
          <pc:sldMk cId="205693996" sldId="297"/>
        </pc:sldMkLst>
        <pc:spChg chg="del">
          <ac:chgData name="Nguyen, James L" userId="S::zt5728ll@go.minnstate.edu::fc4b1dba-1fea-4536-8858-1844575af006" providerId="AD" clId="Web-{474EC8ED-28E5-411B-AF41-E83BED12CD48}" dt="2023-04-14T16:46:06.450" v="748"/>
          <ac:spMkLst>
            <pc:docMk/>
            <pc:sldMk cId="205693996" sldId="297"/>
            <ac:spMk id="2" creationId="{9B16E023-C177-B340-F734-F78C5C1FDBEB}"/>
          </ac:spMkLst>
        </pc:spChg>
        <pc:spChg chg="mod">
          <ac:chgData name="Nguyen, James L" userId="S::zt5728ll@go.minnstate.edu::fc4b1dba-1fea-4536-8858-1844575af006" providerId="AD" clId="Web-{474EC8ED-28E5-411B-AF41-E83BED12CD48}" dt="2023-04-14T16:46:29.075" v="793" actId="20577"/>
          <ac:spMkLst>
            <pc:docMk/>
            <pc:sldMk cId="205693996" sldId="297"/>
            <ac:spMk id="3" creationId="{FBEC0CC2-B7B9-0668-4F30-ACC403391EB1}"/>
          </ac:spMkLst>
        </pc:spChg>
        <pc:spChg chg="del">
          <ac:chgData name="Nguyen, James L" userId="S::zt5728ll@go.minnstate.edu::fc4b1dba-1fea-4536-8858-1844575af006" providerId="AD" clId="Web-{474EC8ED-28E5-411B-AF41-E83BED12CD48}" dt="2023-04-14T16:46:06.450" v="748"/>
          <ac:spMkLst>
            <pc:docMk/>
            <pc:sldMk cId="205693996" sldId="297"/>
            <ac:spMk id="4" creationId="{5699EB02-8903-4391-0DFC-D85C758AE0C7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6:06.450" v="748"/>
          <ac:spMkLst>
            <pc:docMk/>
            <pc:sldMk cId="205693996" sldId="297"/>
            <ac:spMk id="11" creationId="{A3363022-C969-41E9-8EB2-E4C94908C1FA}"/>
          </ac:spMkLst>
        </pc:spChg>
        <pc:spChg chg="add">
          <ac:chgData name="Nguyen, James L" userId="S::zt5728ll@go.minnstate.edu::fc4b1dba-1fea-4536-8858-1844575af006" providerId="AD" clId="Web-{474EC8ED-28E5-411B-AF41-E83BED12CD48}" dt="2023-04-14T16:46:06.450" v="748"/>
          <ac:spMkLst>
            <pc:docMk/>
            <pc:sldMk cId="205693996" sldId="297"/>
            <ac:spMk id="13" creationId="{8D1AD6B3-BE88-4CEB-BA17-790657CC4729}"/>
          </ac:spMkLst>
        </pc:spChg>
        <pc:grpChg chg="add">
          <ac:chgData name="Nguyen, James L" userId="S::zt5728ll@go.minnstate.edu::fc4b1dba-1fea-4536-8858-1844575af006" providerId="AD" clId="Web-{474EC8ED-28E5-411B-AF41-E83BED12CD48}" dt="2023-04-14T16:46:06.450" v="748"/>
          <ac:grpSpMkLst>
            <pc:docMk/>
            <pc:sldMk cId="205693996" sldId="297"/>
            <ac:grpSpMk id="15" creationId="{89D1390B-7E13-4B4F-9CB2-391063412E54}"/>
          </ac:grpSpMkLst>
        </pc:grpChg>
        <pc:picChg chg="add">
          <ac:chgData name="Nguyen, James L" userId="S::zt5728ll@go.minnstate.edu::fc4b1dba-1fea-4536-8858-1844575af006" providerId="AD" clId="Web-{474EC8ED-28E5-411B-AF41-E83BED12CD48}" dt="2023-04-14T16:46:06.450" v="748"/>
          <ac:picMkLst>
            <pc:docMk/>
            <pc:sldMk cId="205693996" sldId="297"/>
            <ac:picMk id="8" creationId="{2AC1F3A3-FEB8-A4C4-DE36-3EFCF66D23A8}"/>
          </ac:picMkLst>
        </pc:picChg>
      </pc:sldChg>
    </pc:docChg>
  </pc:docChgLst>
  <pc:docChgLst>
    <pc:chgData name="Nguyen, James L" userId="S::zt5728ll@go.minnstate.edu::fc4b1dba-1fea-4536-8858-1844575af006" providerId="AD" clId="Web-{5262FF6A-F7B0-4B98-9E08-30DB0595DD3E}"/>
    <pc:docChg chg="addSld delSld modSld sldOrd">
      <pc:chgData name="Nguyen, James L" userId="S::zt5728ll@go.minnstate.edu::fc4b1dba-1fea-4536-8858-1844575af006" providerId="AD" clId="Web-{5262FF6A-F7B0-4B98-9E08-30DB0595DD3E}" dt="2023-04-14T18:06:06.862" v="67"/>
      <pc:docMkLst>
        <pc:docMk/>
      </pc:docMkLst>
      <pc:sldChg chg="ord">
        <pc:chgData name="Nguyen, James L" userId="S::zt5728ll@go.minnstate.edu::fc4b1dba-1fea-4536-8858-1844575af006" providerId="AD" clId="Web-{5262FF6A-F7B0-4B98-9E08-30DB0595DD3E}" dt="2023-04-14T18:05:10.641" v="65"/>
        <pc:sldMkLst>
          <pc:docMk/>
          <pc:sldMk cId="3779977435" sldId="294"/>
        </pc:sldMkLst>
      </pc:sldChg>
      <pc:sldChg chg="addSp delSp modSp new mod setBg">
        <pc:chgData name="Nguyen, James L" userId="S::zt5728ll@go.minnstate.edu::fc4b1dba-1fea-4536-8858-1844575af006" providerId="AD" clId="Web-{5262FF6A-F7B0-4B98-9E08-30DB0595DD3E}" dt="2023-04-14T18:04:14.295" v="63" actId="20577"/>
        <pc:sldMkLst>
          <pc:docMk/>
          <pc:sldMk cId="1503036328" sldId="300"/>
        </pc:sldMkLst>
        <pc:spChg chg="mod">
          <ac:chgData name="Nguyen, James L" userId="S::zt5728ll@go.minnstate.edu::fc4b1dba-1fea-4536-8858-1844575af006" providerId="AD" clId="Web-{5262FF6A-F7B0-4B98-9E08-30DB0595DD3E}" dt="2023-04-14T18:04:14.295" v="63" actId="20577"/>
          <ac:spMkLst>
            <pc:docMk/>
            <pc:sldMk cId="1503036328" sldId="300"/>
            <ac:spMk id="2" creationId="{F7E10C17-1222-6177-BEA2-7DBC3257B82E}"/>
          </ac:spMkLst>
        </pc:spChg>
        <pc:spChg chg="del mod">
          <ac:chgData name="Nguyen, James L" userId="S::zt5728ll@go.minnstate.edu::fc4b1dba-1fea-4536-8858-1844575af006" providerId="AD" clId="Web-{5262FF6A-F7B0-4B98-9E08-30DB0595DD3E}" dt="2023-04-14T18:04:08.919" v="61"/>
          <ac:spMkLst>
            <pc:docMk/>
            <pc:sldMk cId="1503036328" sldId="300"/>
            <ac:spMk id="3" creationId="{9237AD2A-5270-9E70-A60A-3EEB563CBCF6}"/>
          </ac:spMkLst>
        </pc:spChg>
        <pc:spChg chg="add del mod">
          <ac:chgData name="Nguyen, James L" userId="S::zt5728ll@go.minnstate.edu::fc4b1dba-1fea-4536-8858-1844575af006" providerId="AD" clId="Web-{5262FF6A-F7B0-4B98-9E08-30DB0595DD3E}" dt="2023-04-14T18:04:02.622" v="59"/>
          <ac:spMkLst>
            <pc:docMk/>
            <pc:sldMk cId="1503036328" sldId="300"/>
            <ac:spMk id="5" creationId="{E4DE6882-6758-E90B-F779-46825A4F56C8}"/>
          </ac:spMkLst>
        </pc:spChg>
        <pc:spChg chg="add">
          <ac:chgData name="Nguyen, James L" userId="S::zt5728ll@go.minnstate.edu::fc4b1dba-1fea-4536-8858-1844575af006" providerId="AD" clId="Web-{5262FF6A-F7B0-4B98-9E08-30DB0595DD3E}" dt="2023-04-14T18:04:08.919" v="61"/>
          <ac:spMkLst>
            <pc:docMk/>
            <pc:sldMk cId="1503036328" sldId="300"/>
            <ac:spMk id="9" creationId="{BACC6370-2D7E-4714-9D71-7542949D7D5D}"/>
          </ac:spMkLst>
        </pc:spChg>
        <pc:spChg chg="add">
          <ac:chgData name="Nguyen, James L" userId="S::zt5728ll@go.minnstate.edu::fc4b1dba-1fea-4536-8858-1844575af006" providerId="AD" clId="Web-{5262FF6A-F7B0-4B98-9E08-30DB0595DD3E}" dt="2023-04-14T18:04:08.919" v="61"/>
          <ac:spMkLst>
            <pc:docMk/>
            <pc:sldMk cId="1503036328" sldId="300"/>
            <ac:spMk id="11" creationId="{F68B3F68-107C-434F-AA38-110D5EA91B85}"/>
          </ac:spMkLst>
        </pc:spChg>
        <pc:spChg chg="add">
          <ac:chgData name="Nguyen, James L" userId="S::zt5728ll@go.minnstate.edu::fc4b1dba-1fea-4536-8858-1844575af006" providerId="AD" clId="Web-{5262FF6A-F7B0-4B98-9E08-30DB0595DD3E}" dt="2023-04-14T18:04:08.919" v="61"/>
          <ac:spMkLst>
            <pc:docMk/>
            <pc:sldMk cId="1503036328" sldId="300"/>
            <ac:spMk id="13" creationId="{AAD0DBB9-1A4B-4391-81D4-CB19F9AB918A}"/>
          </ac:spMkLst>
        </pc:spChg>
        <pc:spChg chg="add">
          <ac:chgData name="Nguyen, James L" userId="S::zt5728ll@go.minnstate.edu::fc4b1dba-1fea-4536-8858-1844575af006" providerId="AD" clId="Web-{5262FF6A-F7B0-4B98-9E08-30DB0595DD3E}" dt="2023-04-14T18:04:08.919" v="61"/>
          <ac:spMkLst>
            <pc:docMk/>
            <pc:sldMk cId="1503036328" sldId="300"/>
            <ac:spMk id="15" creationId="{063BBA22-50EA-4C4D-BE05-F1CE4E63AA56}"/>
          </ac:spMkLst>
        </pc:spChg>
        <pc:graphicFrameChg chg="add">
          <ac:chgData name="Nguyen, James L" userId="S::zt5728ll@go.minnstate.edu::fc4b1dba-1fea-4536-8858-1844575af006" providerId="AD" clId="Web-{5262FF6A-F7B0-4B98-9E08-30DB0595DD3E}" dt="2023-04-14T18:04:08.919" v="61"/>
          <ac:graphicFrameMkLst>
            <pc:docMk/>
            <pc:sldMk cId="1503036328" sldId="300"/>
            <ac:graphicFrameMk id="6" creationId="{04EF49DB-C558-3B73-70D7-315FDAA6533F}"/>
          </ac:graphicFrameMkLst>
        </pc:graphicFrameChg>
        <pc:picChg chg="add del mod">
          <ac:chgData name="Nguyen, James L" userId="S::zt5728ll@go.minnstate.edu::fc4b1dba-1fea-4536-8858-1844575af006" providerId="AD" clId="Web-{5262FF6A-F7B0-4B98-9E08-30DB0595DD3E}" dt="2023-04-14T18:04:02.622" v="60"/>
          <ac:picMkLst>
            <pc:docMk/>
            <pc:sldMk cId="1503036328" sldId="300"/>
            <ac:picMk id="4" creationId="{E0246277-517B-52F7-A967-72DF423430F6}"/>
          </ac:picMkLst>
        </pc:picChg>
      </pc:sldChg>
      <pc:sldChg chg="add ord replId">
        <pc:chgData name="Nguyen, James L" userId="S::zt5728ll@go.minnstate.edu::fc4b1dba-1fea-4536-8858-1844575af006" providerId="AD" clId="Web-{5262FF6A-F7B0-4B98-9E08-30DB0595DD3E}" dt="2023-04-14T18:06:06.862" v="67"/>
        <pc:sldMkLst>
          <pc:docMk/>
          <pc:sldMk cId="3301444884" sldId="301"/>
        </pc:sldMkLst>
      </pc:sldChg>
      <pc:sldChg chg="new del">
        <pc:chgData name="Nguyen, James L" userId="S::zt5728ll@go.minnstate.edu::fc4b1dba-1fea-4536-8858-1844575af006" providerId="AD" clId="Web-{5262FF6A-F7B0-4B98-9E08-30DB0595DD3E}" dt="2023-04-14T18:04:21.092" v="64"/>
        <pc:sldMkLst>
          <pc:docMk/>
          <pc:sldMk cId="3793657733" sldId="301"/>
        </pc:sldMkLst>
      </pc:sldChg>
    </pc:docChg>
  </pc:docChgLst>
  <pc:docChgLst>
    <pc:chgData name="Shotley, Kari A" userId="S::kari.shotley@usbank.com::ae1c0aa9-cdb2-4385-9c99-217ab44441c2" providerId="AD" clId="Web-{D17C9B32-A462-098D-CB50-E0DA8CA1F404}"/>
    <pc:docChg chg="mod addSld delSld modSld addMainMaster delMainMaster modMainMaster setSldSz">
      <pc:chgData name="Shotley, Kari A" userId="S::kari.shotley@usbank.com::ae1c0aa9-cdb2-4385-9c99-217ab44441c2" providerId="AD" clId="Web-{D17C9B32-A462-098D-CB50-E0DA8CA1F404}" dt="2023-04-13T20:21:37.997" v="43"/>
      <pc:docMkLst>
        <pc:docMk/>
      </pc:docMkLst>
      <pc:sldChg chg="modSp del mod modClrScheme chgLayout">
        <pc:chgData name="Shotley, Kari A" userId="S::kari.shotley@usbank.com::ae1c0aa9-cdb2-4385-9c99-217ab44441c2" providerId="AD" clId="Web-{D17C9B32-A462-098D-CB50-E0DA8CA1F404}" dt="2023-04-13T20:21:37.997" v="43"/>
        <pc:sldMkLst>
          <pc:docMk/>
          <pc:sldMk cId="529412040" sldId="257"/>
        </pc:sldMkLst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529412040" sldId="257"/>
            <ac:spMk id="2" creationId="{B2CEFE69-4FE1-48FC-B4AD-EE7154EF8DA0}"/>
          </ac:spMkLst>
        </pc:spChg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529412040" sldId="257"/>
            <ac:spMk id="3" creationId="{4950AE7B-FFF0-42B7-BEC0-308ECAAB4F12}"/>
          </ac:spMkLst>
        </pc:spChg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529412040" sldId="257"/>
            <ac:spMk id="4" creationId="{1C29CE47-89ED-4092-891A-0E4C90F7556C}"/>
          </ac:spMkLst>
        </pc:spChg>
      </pc:sldChg>
      <pc:sldChg chg="modSp mod modClrScheme chgLayout">
        <pc:chgData name="Shotley, Kari A" userId="S::kari.shotley@usbank.com::ae1c0aa9-cdb2-4385-9c99-217ab44441c2" providerId="AD" clId="Web-{D17C9B32-A462-098D-CB50-E0DA8CA1F404}" dt="2023-04-13T20:19:07.540" v="4"/>
        <pc:sldMkLst>
          <pc:docMk/>
          <pc:sldMk cId="3983856819" sldId="289"/>
        </pc:sldMkLst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3983856819" sldId="289"/>
            <ac:spMk id="2" creationId="{8AD8C269-C5D4-4865-BB22-D98ED9DEE1C1}"/>
          </ac:spMkLst>
        </pc:spChg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3983856819" sldId="289"/>
            <ac:spMk id="3" creationId="{1313A4B7-EA65-4AE4-BC14-3284E63A70F1}"/>
          </ac:spMkLst>
        </pc:spChg>
      </pc:sldChg>
      <pc:sldChg chg="modSp add del mod modClrScheme chgLayout">
        <pc:chgData name="Shotley, Kari A" userId="S::kari.shotley@usbank.com::ae1c0aa9-cdb2-4385-9c99-217ab44441c2" providerId="AD" clId="Web-{D17C9B32-A462-098D-CB50-E0DA8CA1F404}" dt="2023-04-13T20:20:02.323" v="16"/>
        <pc:sldMkLst>
          <pc:docMk/>
          <pc:sldMk cId="2130635323" sldId="290"/>
        </pc:sldMkLst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2130635323" sldId="290"/>
            <ac:spMk id="2" creationId="{00000000-0000-0000-0000-000000000000}"/>
          </ac:spMkLst>
        </pc:spChg>
        <pc:spChg chg="mod ord">
          <ac:chgData name="Shotley, Kari A" userId="S::kari.shotley@usbank.com::ae1c0aa9-cdb2-4385-9c99-217ab44441c2" providerId="AD" clId="Web-{D17C9B32-A462-098D-CB50-E0DA8CA1F404}" dt="2023-04-13T20:19:07.540" v="4"/>
          <ac:spMkLst>
            <pc:docMk/>
            <pc:sldMk cId="2130635323" sldId="290"/>
            <ac:spMk id="3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k cId="2130635323" sldId="290"/>
            <ac:spMk id="50" creationId="{4D24BFD5-D814-402B-B6C4-EEF6AE14B0F2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k cId="2130635323" sldId="290"/>
            <ac:spMk id="51" creationId="{36FED7E8-9A97-475F-9FA4-113410D4433B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k cId="2130635323" sldId="290"/>
            <ac:spMk id="52" creationId="{2A39B854-4B6C-4F7F-A602-6F97770CED70}"/>
          </ac:spMkLst>
        </pc:spChg>
        <pc:picChg chg="mod">
          <ac:chgData name="Shotley, Kari A" userId="S::kari.shotley@usbank.com::ae1c0aa9-cdb2-4385-9c99-217ab44441c2" providerId="AD" clId="Web-{D17C9B32-A462-098D-CB50-E0DA8CA1F404}" dt="2023-04-13T20:19:07.134" v="3"/>
          <ac:picMkLst>
            <pc:docMk/>
            <pc:sldMk cId="2130635323" sldId="290"/>
            <ac:picMk id="4" creationId="{EEF35819-F993-04B8-5FEB-D05B47E675B4}"/>
          </ac:picMkLst>
        </pc:picChg>
      </pc:sldChg>
      <pc:sldChg chg="addSp modSp add">
        <pc:chgData name="Shotley, Kari A" userId="S::kari.shotley@usbank.com::ae1c0aa9-cdb2-4385-9c99-217ab44441c2" providerId="AD" clId="Web-{D17C9B32-A462-098D-CB50-E0DA8CA1F404}" dt="2023-04-13T20:21:16.872" v="42" actId="20577"/>
        <pc:sldMkLst>
          <pc:docMk/>
          <pc:sldMk cId="4080463766" sldId="291"/>
        </pc:sldMkLst>
        <pc:spChg chg="mod">
          <ac:chgData name="Shotley, Kari A" userId="S::kari.shotley@usbank.com::ae1c0aa9-cdb2-4385-9c99-217ab44441c2" providerId="AD" clId="Web-{D17C9B32-A462-098D-CB50-E0DA8CA1F404}" dt="2023-04-13T20:19:47.479" v="13" actId="20577"/>
          <ac:spMkLst>
            <pc:docMk/>
            <pc:sldMk cId="4080463766" sldId="291"/>
            <ac:spMk id="2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55.135" v="15" actId="20577"/>
          <ac:spMkLst>
            <pc:docMk/>
            <pc:sldMk cId="4080463766" sldId="291"/>
            <ac:spMk id="3" creationId="{00000000-0000-0000-0000-000000000000}"/>
          </ac:spMkLst>
        </pc:spChg>
        <pc:spChg chg="add mod">
          <ac:chgData name="Shotley, Kari A" userId="S::kari.shotley@usbank.com::ae1c0aa9-cdb2-4385-9c99-217ab44441c2" providerId="AD" clId="Web-{D17C9B32-A462-098D-CB50-E0DA8CA1F404}" dt="2023-04-13T20:21:16.872" v="42" actId="20577"/>
          <ac:spMkLst>
            <pc:docMk/>
            <pc:sldMk cId="4080463766" sldId="291"/>
            <ac:spMk id="5" creationId="{8A0E2B10-0841-CDBF-5860-DF3FCEE64736}"/>
          </ac:spMkLst>
        </pc:spChg>
      </pc:sldChg>
      <pc:sldMasterChg chg="modSp del delSldLayout modSldLayout">
        <pc:chgData name="Shotley, Kari A" userId="S::kari.shotley@usbank.com::ae1c0aa9-cdb2-4385-9c99-217ab44441c2" providerId="AD" clId="Web-{D17C9B32-A462-098D-CB50-E0DA8CA1F404}" dt="2023-04-13T20:19:07.540" v="4"/>
        <pc:sldMasterMkLst>
          <pc:docMk/>
          <pc:sldMasterMk cId="1002009175" sldId="2147483648"/>
        </pc:sldMasterMkLst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002009175" sldId="2147483648"/>
            <ac:spMk id="2" creationId="{7C624D06-62D5-429D-86C5-4BC31E89E7F9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002009175" sldId="2147483648"/>
            <ac:spMk id="3" creationId="{4969D1C2-6694-4418-A357-D64DA9ABACE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002009175" sldId="2147483648"/>
            <ac:spMk id="17" creationId="{9A150033-5EA4-49FE-B6DA-B65565CCACE3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002009175" sldId="2147483648"/>
            <ac:spMk id="24" creationId="{F355451E-28F8-4A75-90B3-DE90F6D5D648}"/>
          </ac:spMkLst>
        </pc:spChg>
        <pc:picChg chg="mod">
          <ac:chgData name="Shotley, Kari A" userId="S::kari.shotley@usbank.com::ae1c0aa9-cdb2-4385-9c99-217ab44441c2" providerId="AD" clId="Web-{D17C9B32-A462-098D-CB50-E0DA8CA1F404}" dt="2023-04-13T20:19:07.134" v="3"/>
          <ac:picMkLst>
            <pc:docMk/>
            <pc:sldMasterMk cId="1002009175" sldId="2147483648"/>
            <ac:picMk id="19" creationId="{E783A9E7-7688-4290-A284-50C611E84AC9}"/>
          </ac:picMkLst>
        </pc:pic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74030862" sldId="2147483649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4030862" sldId="2147483649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4030862" sldId="2147483649"/>
              <ac:spMk id="3" creationId="{6C3341D3-4A80-4EE2-981C-52D067FA283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4030862" sldId="2147483649"/>
              <ac:spMk id="13" creationId="{9974155D-F45A-4DAB-83B6-CA6B677D9D3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4030862" sldId="2147483649"/>
              <ac:spMk id="18" creationId="{49DBAE0F-D249-46C2-8A86-2D68A7BE74F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4030862" sldId="2147483649"/>
              <ac:spMk id="19" creationId="{702233A1-1CEA-40CE-96E5-96150C3EA143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374030862" sldId="2147483649"/>
              <ac:picMk id="7" creationId="{27A9DFA5-0467-449B-93DC-0E692C9AFEAD}"/>
            </ac:picMkLst>
          </pc:pic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374030862" sldId="2147483649"/>
              <ac:picMk id="9" creationId="{5AFBDEFD-4898-4A2A-9E04-99F291816438}"/>
            </ac:picMkLst>
          </pc:pic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94353167" sldId="2147483650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94353167" sldId="2147483650"/>
              <ac:spMk id="3" creationId="{A5A29F5A-2B5C-475B-AB66-5F71466E9D8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94353167" sldId="2147483650"/>
              <ac:spMk id="8" creationId="{9092ADC5-82D2-47EF-83F4-0A2D229126DE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111721201" sldId="2147483652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11721201" sldId="2147483652"/>
              <ac:spMk id="3" creationId="{951DA3F2-9ED3-4EB5-B366-FAC42C0E4298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11721201" sldId="2147483652"/>
              <ac:spMk id="4" creationId="{9A4EA563-96EB-4A65-86F7-4919FABEDAE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11721201" sldId="2147483652"/>
              <ac:spMk id="9" creationId="{5B7B2B57-CCF4-4027-BE6B-45C907466D79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733287717" sldId="2147483653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33287717" sldId="2147483653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33287717" sldId="2147483653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33287717" sldId="2147483653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33287717" sldId="2147483653"/>
              <ac:spMk id="6" creationId="{AB90ACCE-F0BC-46C5-8AC6-CA30DDB02FFC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837670183" sldId="2147483654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837670183" sldId="2147483654"/>
              <ac:spMk id="2" creationId="{53F44F27-B49D-4879-87B5-154CE5E0D718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810555609" sldId="2147483655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810555609" sldId="2147483655"/>
              <ac:spMk id="2" creationId="{BAAC88C1-CACB-43FE-AA14-B1C0C0CDB4BC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519210334" sldId="2147483658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519210334" sldId="2147483658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519210334" sldId="2147483658"/>
              <ac:spMk id="3" creationId="{6C3341D3-4A80-4EE2-981C-52D067FA283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519210334" sldId="2147483658"/>
              <ac:spMk id="11" creationId="{FCCDE877-B958-4E94-8061-E0EC1C2A142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519210334" sldId="2147483658"/>
              <ac:spMk id="13" creationId="{9974155D-F45A-4DAB-83B6-CA6B677D9D3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519210334" sldId="2147483658"/>
              <ac:spMk id="14" creationId="{38CB44E2-2B7B-43F8-BA10-533E121C32BD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3519210334" sldId="2147483658"/>
              <ac:picMk id="7" creationId="{27A9DFA5-0467-449B-93DC-0E692C9AFEAD}"/>
            </ac:picMkLst>
          </pc:pic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3519210334" sldId="2147483658"/>
              <ac:picMk id="8" creationId="{5C2B4581-5CCF-422D-9296-419FCF4DE6C2}"/>
            </ac:picMkLst>
          </pc:pic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483662238" sldId="2147483660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5" creationId="{CBB5D7FC-FABA-49C0-9459-60621061C20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8" creationId="{23BC6AB3-EDC5-4F08-9811-DC3899F1D4D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11" creationId="{593E819C-0862-4261-A916-351A800C4F67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14" creationId="{1D8B5AC3-7220-4ADD-889F-AD42D72F9AA2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16" creationId="{92B1B97D-3715-4C44-BDFE-4E1C4067EF5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19" creationId="{2EE21F83-20B3-433C-A161-F1AAC643E12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20" creationId="{C96F2AAC-44AE-4489-A6C7-2896EC2B6744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21" creationId="{87FEB9B6-B5E8-4058-9C3A-125339612F8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0" creationId="{45E1CE38-56BB-4623-974B-833BE683CDE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1" creationId="{3B9C6AE8-C018-4CC3-9D88-F5B0CA12F83A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2" creationId="{51EC44BE-423E-47D6-AA21-E367F8206B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3" creationId="{99CF8D2D-F8BF-403A-8583-BF87C9C13E0E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4" creationId="{BF04CA00-0031-4D27-9ACB-DD56F3EFE318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5" creationId="{41380CC5-7C62-495E-9CE1-366DC1EB72CF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6" creationId="{C50128F6-EF27-410D-9EA1-3461B547D04A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83662238" sldId="2147483660"/>
              <ac:spMk id="39" creationId="{2F017C57-884F-4B09-9CE2-2742C8B457B9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2483662238" sldId="2147483660"/>
              <ac:picMk id="7" creationId="{27A9DFA5-0467-449B-93DC-0E692C9AFEAD}"/>
            </ac:picMkLst>
          </pc:pic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729694130" sldId="2147483661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29694130" sldId="2147483661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729694130" sldId="2147483661"/>
              <ac:spMk id="12" creationId="{8C146E1F-414C-433A-9290-E5D674DB2220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1759689715" sldId="2147483662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1759689715" sldId="2147483662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1759689715" sldId="2147483662"/>
              <ac:spMk id="9" creationId="{59C4396B-BF26-42A3-85F7-520A8A897985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1059898159" sldId="2147483663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1059898159" sldId="2147483663"/>
              <ac:spMk id="3" creationId="{951DA3F2-9ED3-4EB5-B366-FAC42C0E4298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1059898159" sldId="2147483663"/>
              <ac:spMk id="9" creationId="{5B7B2B57-CCF4-4027-BE6B-45C907466D7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1059898159" sldId="2147483663"/>
              <ac:spMk id="34" creationId="{D5701018-D91C-490E-B2EA-9DD0CC1BBF5A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956587107" sldId="2147483664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12" creationId="{64246DDA-A0A7-4264-8449-2495AADC35FE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956587107" sldId="2147483664"/>
              <ac:spMk id="14" creationId="{892759B0-30D2-426F-9434-0C8B962B1BED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58600426" sldId="2147483665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11" creationId="{D7FC13B0-FCA2-419C-AC88-420248724BA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58600426" sldId="2147483665"/>
              <ac:spMk id="12" creationId="{E23D14F9-F88E-4F12-9AC6-2A4EFFE4CE74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983097490" sldId="2147483666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8" creationId="{3E983823-B7DC-4C86-8ABE-26C6CDD178A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11" creationId="{D7FC13B0-FCA2-419C-AC88-420248724BA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12" creationId="{E23D14F9-F88E-4F12-9AC6-2A4EFFE4CE74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13" creationId="{A14065C3-F0C2-4E23-B938-21900839A92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983097490" sldId="2147483666"/>
              <ac:spMk id="14" creationId="{604D4FCF-FCCC-4BEB-B1F9-37C284B6744B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673232454" sldId="2147483667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11" creationId="{D7FC13B0-FCA2-419C-AC88-420248724BA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12" creationId="{E23D14F9-F88E-4F12-9AC6-2A4EFFE4CE74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17" creationId="{F956EC9F-0644-4B4F-AE60-E255D0434B7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18" creationId="{D0D4CD37-399A-4A2C-939D-E5E564E65B1F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73232454" sldId="2147483667"/>
              <ac:spMk id="19" creationId="{18D75371-EF70-44DF-A3B1-CBCC7DEF0161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292655555" sldId="2147483668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292655555" sldId="2147483668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292655555" sldId="2147483668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292655555" sldId="2147483668"/>
              <ac:spMk id="4" creationId="{FF2FA503-EEC4-4804-AE9B-505A0F829611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3715535257" sldId="2147483669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15535257" sldId="2147483669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3715535257" sldId="2147483669"/>
              <ac:spMk id="4" creationId="{8D259D7A-CC9D-4A77-9D6E-B4FC11266B2D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610169348" sldId="2147483670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10169348" sldId="2147483670"/>
              <ac:spMk id="4" creationId="{41B316A1-4906-483D-A0FB-A3E7C51A6F32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610169348" sldId="2147483670"/>
              <ac:spMk id="11" creationId="{FCCDE877-B958-4E94-8061-E0EC1C2A1423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002009175" sldId="2147483648"/>
              <pc:sldLayoutMk cId="2610169348" sldId="2147483670"/>
              <ac:picMk id="8" creationId="{5C2B4581-5CCF-422D-9296-419FCF4DE6C2}"/>
            </ac:picMkLst>
          </pc:pic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468430746" sldId="2147483672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1" creationId="{D7FC13B0-FCA2-419C-AC88-420248724BA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2" creationId="{E23D14F9-F88E-4F12-9AC6-2A4EFFE4CE74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6" creationId="{9ABCDE31-9A6F-45B6-9358-50480BB9C63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7" creationId="{F956EC9F-0644-4B4F-AE60-E255D0434B7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8" creationId="{D0D4CD37-399A-4A2C-939D-E5E564E65B1F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19" creationId="{18D75371-EF70-44DF-A3B1-CBCC7DEF016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0" creationId="{76BE210F-90D0-4508-82CD-390DB0F6C0DF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1" creationId="{95518BAC-21C4-40FC-9597-1BB172714F52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2" creationId="{CAC8016B-EAEF-4CC2-BC7E-226087CA108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3" creationId="{3C415664-12A6-4590-A833-1F477A67E9E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4" creationId="{E2C44D0A-C0BA-4B61-91CD-F0680EE39F4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5" creationId="{6978C68F-C0FF-45C3-95B2-A9182DB50CE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6" creationId="{DD0FEC00-3367-42CD-ABD9-22E5D633F26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7" creationId="{70DD8004-B0C4-47B3-B228-A073320E42B7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8" creationId="{88326D67-C5E5-4528-837F-4B17B6CD8C8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29" creationId="{BDB82AE7-FC58-4F88-8A94-9BD56240AC1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30" creationId="{98DEFE6B-0607-481A-AAD0-2FC865FB7F8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31" creationId="{4F786B74-963E-47F5-9D92-93D9A326522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32" creationId="{A6EB2CFA-DC7B-4224-9380-09EB246BF7F8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468430746" sldId="2147483672"/>
              <ac:spMk id="33" creationId="{2FE647FA-435F-4ACF-BC55-9172DFF423F8}"/>
            </ac:spMkLst>
          </pc:spChg>
        </pc:sldLayoutChg>
        <pc:sldLayoutChg chg="modSp del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2196358366" sldId="2147483673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96358366" sldId="2147483673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96358366" sldId="2147483673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96358366" sldId="2147483673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96358366" sldId="2147483673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2196358366" sldId="2147483673"/>
              <ac:spMk id="6" creationId="{AB90ACCE-F0BC-46C5-8AC6-CA30DDB02FFC}"/>
            </ac:spMkLst>
          </pc:spChg>
        </pc:sldLayoutChg>
        <pc:sldLayoutChg chg="modSp del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1002009175" sldId="2147483648"/>
            <pc:sldLayoutMk cId="869684120" sldId="2147483713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869684120" sldId="2147483713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869684120" sldId="2147483713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869684120" sldId="2147483713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869684120" sldId="2147483713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002009175" sldId="2147483648"/>
              <pc:sldLayoutMk cId="869684120" sldId="2147483713"/>
              <ac:spMk id="6" creationId="{AB90ACCE-F0BC-46C5-8AC6-CA30DDB02FFC}"/>
            </ac:spMkLst>
          </pc:spChg>
        </pc:sldLayoutChg>
      </pc:sldMasterChg>
      <pc:sldMasterChg chg="modSp add addSldLayout modSldLayout">
        <pc:chgData name="Shotley, Kari A" userId="S::kari.shotley@usbank.com::ae1c0aa9-cdb2-4385-9c99-217ab44441c2" providerId="AD" clId="Web-{D17C9B32-A462-098D-CB50-E0DA8CA1F404}" dt="2023-04-13T20:19:07.134" v="3"/>
        <pc:sldMasterMkLst>
          <pc:docMk/>
          <pc:sldMasterMk cId="1530457078" sldId="2147483710"/>
        </pc:sldMasterMkLst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530457078" sldId="2147483710"/>
            <ac:spMk id="2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530457078" sldId="2147483710"/>
            <ac:spMk id="3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530457078" sldId="2147483710"/>
            <ac:spMk id="4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530457078" sldId="2147483710"/>
            <ac:spMk id="5" creationId="{00000000-0000-0000-0000-000000000000}"/>
          </ac:spMkLst>
        </pc:spChg>
        <pc:spChg chg="mod">
          <ac:chgData name="Shotley, Kari A" userId="S::kari.shotley@usbank.com::ae1c0aa9-cdb2-4385-9c99-217ab44441c2" providerId="AD" clId="Web-{D17C9B32-A462-098D-CB50-E0DA8CA1F404}" dt="2023-04-13T20:19:07.134" v="3"/>
          <ac:spMkLst>
            <pc:docMk/>
            <pc:sldMasterMk cId="1530457078" sldId="2147483710"/>
            <ac:spMk id="6" creationId="{00000000-0000-0000-0000-000000000000}"/>
          </ac:spMkLst>
        </pc:spChg>
        <pc:sldLayoutChg chg="add">
          <pc:chgData name="Shotley, Kari A" userId="S::kari.shotley@usbank.com::ae1c0aa9-cdb2-4385-9c99-217ab44441c2" providerId="AD" clId="Web-{D17C9B32-A462-098D-CB50-E0DA8CA1F404}" dt="2023-04-13T20:18:00.992" v="0"/>
          <pc:sldLayoutMkLst>
            <pc:docMk/>
            <pc:sldMasterMk cId="1530457078" sldId="2147483710"/>
            <pc:sldLayoutMk cId="2454377095" sldId="2147483674"/>
          </pc:sldLayoutMkLst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2218322612" sldId="2147483675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2218322612" sldId="2147483675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2218322612" sldId="2147483675"/>
              <ac:spMk id="3" creationId="{00000000-0000-0000-0000-000000000000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1545664090" sldId="2147483676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545664090" sldId="2147483676"/>
              <ac:spMk id="3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545664090" sldId="2147483676"/>
              <ac:spMk id="4" creationId="{00000000-0000-0000-0000-000000000000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7563572" sldId="2147483677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7563572" sldId="2147483677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7563572" sldId="2147483677"/>
              <ac:spMk id="3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7563572" sldId="2147483677"/>
              <ac:spMk id="4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7563572" sldId="2147483677"/>
              <ac:spMk id="5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7563572" sldId="2147483677"/>
              <ac:spMk id="6" creationId="{00000000-0000-0000-0000-000000000000}"/>
            </ac:spMkLst>
          </pc:spChg>
        </pc:sldLayoutChg>
        <pc:sldLayoutChg chg="add">
          <pc:chgData name="Shotley, Kari A" userId="S::kari.shotley@usbank.com::ae1c0aa9-cdb2-4385-9c99-217ab44441c2" providerId="AD" clId="Web-{D17C9B32-A462-098D-CB50-E0DA8CA1F404}" dt="2023-04-13T20:18:00.992" v="0"/>
          <pc:sldLayoutMkLst>
            <pc:docMk/>
            <pc:sldMasterMk cId="1530457078" sldId="2147483710"/>
            <pc:sldLayoutMk cId="1528912278" sldId="2147483678"/>
          </pc:sldLayoutMkLst>
        </pc:sldLayoutChg>
        <pc:sldLayoutChg chg="add">
          <pc:chgData name="Shotley, Kari A" userId="S::kari.shotley@usbank.com::ae1c0aa9-cdb2-4385-9c99-217ab44441c2" providerId="AD" clId="Web-{D17C9B32-A462-098D-CB50-E0DA8CA1F404}" dt="2023-04-13T20:18:00.992" v="0"/>
          <pc:sldLayoutMkLst>
            <pc:docMk/>
            <pc:sldMasterMk cId="1530457078" sldId="2147483710"/>
            <pc:sldLayoutMk cId="3850812618" sldId="2147483679"/>
          </pc:sldLayoutMkLst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1239114103" sldId="2147483680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239114103" sldId="2147483680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239114103" sldId="2147483680"/>
              <ac:spMk id="3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239114103" sldId="2147483680"/>
              <ac:spMk id="4" creationId="{00000000-0000-0000-0000-000000000000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3292878533" sldId="2147483681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292878533" sldId="2147483681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292878533" sldId="2147483681"/>
              <ac:spMk id="3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292878533" sldId="2147483681"/>
              <ac:spMk id="4" creationId="{00000000-0000-0000-0000-000000000000}"/>
            </ac:spMkLst>
          </pc:spChg>
        </pc:sldLayoutChg>
        <pc:sldLayoutChg chg="add">
          <pc:chgData name="Shotley, Kari A" userId="S::kari.shotley@usbank.com::ae1c0aa9-cdb2-4385-9c99-217ab44441c2" providerId="AD" clId="Web-{D17C9B32-A462-098D-CB50-E0DA8CA1F404}" dt="2023-04-13T20:18:00.992" v="0"/>
          <pc:sldLayoutMkLst>
            <pc:docMk/>
            <pc:sldMasterMk cId="1530457078" sldId="2147483710"/>
            <pc:sldLayoutMk cId="1846683244" sldId="2147483682"/>
          </pc:sldLayoutMkLst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3029894261" sldId="2147483683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029894261" sldId="2147483683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029894261" sldId="2147483683"/>
              <ac:spMk id="3" creationId="{00000000-0000-0000-0000-000000000000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442355711" sldId="2147483685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442355711" sldId="2147483685"/>
              <ac:spMk id="2" creationId="{C94D2081-CF64-49D3-87FE-7D8FFADED65D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530457078" sldId="2147483710"/>
              <pc:sldLayoutMk cId="442355711" sldId="2147483685"/>
              <ac:picMk id="5" creationId="{D5040452-F4D5-4CAB-8F89-084D3D290C94}"/>
            </ac:picMkLst>
          </pc:pic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1027336934" sldId="2147483686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2" creationId="{7DB7B601-E3F2-4022-84A6-9F22D702D1E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3" creationId="{911BF210-F558-4FB0-86F4-67EA9ADB8B6B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4" creationId="{FF2FA503-EEC4-4804-AE9B-505A0F829611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5" creationId="{56D52E74-494C-474F-8672-CFC2FAF9CD85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6" creationId="{AB90ACCE-F0BC-46C5-8AC6-CA30DDB02FFC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12" creationId="{64246DDA-A0A7-4264-8449-2495AADC35FE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027336934" sldId="2147483686"/>
              <ac:spMk id="14" creationId="{892759B0-30D2-426F-9434-0C8B962B1BED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3316586907" sldId="2147483709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316586907" sldId="2147483709"/>
              <ac:spMk id="2" creationId="{C94D2081-CF64-49D3-87FE-7D8FFADED65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316586907" sldId="2147483709"/>
              <ac:spMk id="3" creationId="{6C3341D3-4A80-4EE2-981C-52D067FA283D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316586907" sldId="2147483709"/>
              <ac:spMk id="13" creationId="{9974155D-F45A-4DAB-83B6-CA6B677D9D36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316586907" sldId="2147483709"/>
              <ac:spMk id="18" creationId="{49DBAE0F-D249-46C2-8A86-2D68A7BE74F3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316586907" sldId="2147483709"/>
              <ac:spMk id="19" creationId="{702233A1-1CEA-40CE-96E5-96150C3EA143}"/>
            </ac:spMkLst>
          </pc:sp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530457078" sldId="2147483710"/>
              <pc:sldLayoutMk cId="3316586907" sldId="2147483709"/>
              <ac:picMk id="10" creationId="{E6941E40-52A6-4481-88BA-14A32465B971}"/>
            </ac:picMkLst>
          </pc:picChg>
          <pc:picChg chg="mod">
            <ac:chgData name="Shotley, Kari A" userId="S::kari.shotley@usbank.com::ae1c0aa9-cdb2-4385-9c99-217ab44441c2" providerId="AD" clId="Web-{D17C9B32-A462-098D-CB50-E0DA8CA1F404}" dt="2023-04-13T20:19:07.134" v="3"/>
            <ac:picMkLst>
              <pc:docMk/>
              <pc:sldMasterMk cId="1530457078" sldId="2147483710"/>
              <pc:sldLayoutMk cId="3316586907" sldId="2147483709"/>
              <ac:picMk id="11" creationId="{60D75CF8-542A-4614-AD18-BE112FCD8804}"/>
            </ac:picMkLst>
          </pc:pic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3684066437" sldId="2147483711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684066437" sldId="2147483711"/>
              <ac:spMk id="2" creationId="{00000000-0000-0000-0000-000000000000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3684066437" sldId="2147483711"/>
              <ac:spMk id="3" creationId="{00000000-0000-0000-0000-000000000000}"/>
            </ac:spMkLst>
          </pc:spChg>
        </pc:sldLayoutChg>
        <pc:sldLayoutChg chg="modSp add">
          <pc:chgData name="Shotley, Kari A" userId="S::kari.shotley@usbank.com::ae1c0aa9-cdb2-4385-9c99-217ab44441c2" providerId="AD" clId="Web-{D17C9B32-A462-098D-CB50-E0DA8CA1F404}" dt="2023-04-13T20:19:07.134" v="3"/>
          <pc:sldLayoutMkLst>
            <pc:docMk/>
            <pc:sldMasterMk cId="1530457078" sldId="2147483710"/>
            <pc:sldLayoutMk cId="16273316" sldId="2147483712"/>
          </pc:sldLayoutMkLst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6273316" sldId="2147483712"/>
              <ac:spMk id="3" creationId="{951DA3F2-9ED3-4EB5-B366-FAC42C0E4298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6273316" sldId="2147483712"/>
              <ac:spMk id="9" creationId="{5B7B2B57-CCF4-4027-BE6B-45C907466D79}"/>
            </ac:spMkLst>
          </pc:spChg>
          <pc:spChg chg="mod">
            <ac:chgData name="Shotley, Kari A" userId="S::kari.shotley@usbank.com::ae1c0aa9-cdb2-4385-9c99-217ab44441c2" providerId="AD" clId="Web-{D17C9B32-A462-098D-CB50-E0DA8CA1F404}" dt="2023-04-13T20:19:07.134" v="3"/>
            <ac:spMkLst>
              <pc:docMk/>
              <pc:sldMasterMk cId="1530457078" sldId="2147483710"/>
              <pc:sldLayoutMk cId="16273316" sldId="2147483712"/>
              <ac:spMk id="34" creationId="{D5701018-D91C-490E-B2EA-9DD0CC1BBF5A}"/>
            </ac:spMkLst>
          </pc:spChg>
        </pc:sldLayoutChg>
      </pc:sldMasterChg>
      <pc:sldMasterChg chg="add addSldLayout modSldLayout">
        <pc:chgData name="Shotley, Kari A" userId="S::kari.shotley@usbank.com::ae1c0aa9-cdb2-4385-9c99-217ab44441c2" providerId="AD" clId="Web-{D17C9B32-A462-098D-CB50-E0DA8CA1F404}" dt="2023-04-13T20:19:27.932" v="5"/>
        <pc:sldMasterMkLst>
          <pc:docMk/>
          <pc:sldMasterMk cId="3536262173" sldId="2147483714"/>
        </pc:sldMasterMkLst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758481702" sldId="2147483715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874631352" sldId="2147483716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122814905" sldId="2147483717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948158160" sldId="2147483718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2371177668" sldId="2147483719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1903749041" sldId="2147483720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785903946" sldId="2147483721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235003470" sldId="2147483722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200228260" sldId="2147483723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3604458003" sldId="2147483724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1328390266" sldId="2147483725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80913511" sldId="2147483726"/>
          </pc:sldLayoutMkLst>
        </pc:sldLayoutChg>
        <pc:sldLayoutChg chg="add mod replId">
          <pc:chgData name="Shotley, Kari A" userId="S::kari.shotley@usbank.com::ae1c0aa9-cdb2-4385-9c99-217ab44441c2" providerId="AD" clId="Web-{D17C9B32-A462-098D-CB50-E0DA8CA1F404}" dt="2023-04-13T20:19:07.540" v="4"/>
          <pc:sldLayoutMkLst>
            <pc:docMk/>
            <pc:sldMasterMk cId="3536262173" sldId="2147483714"/>
            <pc:sldLayoutMk cId="2650478630" sldId="2147483727"/>
          </pc:sldLayoutMkLst>
        </pc:sldLayoutChg>
        <pc:sldLayoutChg chg="add">
          <pc:chgData name="Shotley, Kari A" userId="S::kari.shotley@usbank.com::ae1c0aa9-cdb2-4385-9c99-217ab44441c2" providerId="AD" clId="Web-{D17C9B32-A462-098D-CB50-E0DA8CA1F404}" dt="2023-04-13T20:19:27.932" v="5"/>
          <pc:sldLayoutMkLst>
            <pc:docMk/>
            <pc:sldMasterMk cId="3536262173" sldId="2147483714"/>
            <pc:sldLayoutMk cId="442355711" sldId="2147483728"/>
          </pc:sldLayoutMkLst>
        </pc:sldLayoutChg>
        <pc:sldLayoutChg chg="add">
          <pc:chgData name="Shotley, Kari A" userId="S::kari.shotley@usbank.com::ae1c0aa9-cdb2-4385-9c99-217ab44441c2" providerId="AD" clId="Web-{D17C9B32-A462-098D-CB50-E0DA8CA1F404}" dt="2023-04-13T20:19:27.932" v="5"/>
          <pc:sldLayoutMkLst>
            <pc:docMk/>
            <pc:sldMasterMk cId="3536262173" sldId="2147483714"/>
            <pc:sldLayoutMk cId="1027336934" sldId="2147483729"/>
          </pc:sldLayoutMkLst>
        </pc:sldLayoutChg>
        <pc:sldLayoutChg chg="add">
          <pc:chgData name="Shotley, Kari A" userId="S::kari.shotley@usbank.com::ae1c0aa9-cdb2-4385-9c99-217ab44441c2" providerId="AD" clId="Web-{D17C9B32-A462-098D-CB50-E0DA8CA1F404}" dt="2023-04-13T20:19:27.932" v="5"/>
          <pc:sldLayoutMkLst>
            <pc:docMk/>
            <pc:sldMasterMk cId="3536262173" sldId="2147483714"/>
            <pc:sldLayoutMk cId="3316586907" sldId="2147483730"/>
          </pc:sldLayoutMkLst>
        </pc:sldLayoutChg>
      </pc:sldMasterChg>
    </pc:docChg>
  </pc:docChgLst>
  <pc:docChgLst>
    <pc:chgData name="Nguyen, James L" userId="S::zt5728ll@go.minnstate.edu::fc4b1dba-1fea-4536-8858-1844575af006" providerId="AD" clId="Web-{EBC848CC-FE05-454F-B947-B62D5A5AA92A}"/>
    <pc:docChg chg="modSld">
      <pc:chgData name="Nguyen, James L" userId="S::zt5728ll@go.minnstate.edu::fc4b1dba-1fea-4536-8858-1844575af006" providerId="AD" clId="Web-{EBC848CC-FE05-454F-B947-B62D5A5AA92A}" dt="2023-04-14T15:42:05.530" v="31" actId="20577"/>
      <pc:docMkLst>
        <pc:docMk/>
      </pc:docMkLst>
      <pc:sldChg chg="modSp">
        <pc:chgData name="Nguyen, James L" userId="S::zt5728ll@go.minnstate.edu::fc4b1dba-1fea-4536-8858-1844575af006" providerId="AD" clId="Web-{EBC848CC-FE05-454F-B947-B62D5A5AA92A}" dt="2023-04-14T15:42:05.530" v="31" actId="20577"/>
        <pc:sldMkLst>
          <pc:docMk/>
          <pc:sldMk cId="3983856819" sldId="289"/>
        </pc:sldMkLst>
        <pc:spChg chg="mod">
          <ac:chgData name="Nguyen, James L" userId="S::zt5728ll@go.minnstate.edu::fc4b1dba-1fea-4536-8858-1844575af006" providerId="AD" clId="Web-{EBC848CC-FE05-454F-B947-B62D5A5AA92A}" dt="2023-04-14T15:42:05.530" v="31" actId="20577"/>
          <ac:spMkLst>
            <pc:docMk/>
            <pc:sldMk cId="3983856819" sldId="289"/>
            <ac:spMk id="3" creationId="{1313A4B7-EA65-4AE4-BC14-3284E63A70F1}"/>
          </ac:spMkLst>
        </pc:spChg>
      </pc:sldChg>
      <pc:sldChg chg="modSp">
        <pc:chgData name="Nguyen, James L" userId="S::zt5728ll@go.minnstate.edu::fc4b1dba-1fea-4536-8858-1844575af006" providerId="AD" clId="Web-{EBC848CC-FE05-454F-B947-B62D5A5AA92A}" dt="2023-04-14T15:41:42.655" v="28" actId="20577"/>
        <pc:sldMkLst>
          <pc:docMk/>
          <pc:sldMk cId="4080463766" sldId="291"/>
        </pc:sldMkLst>
        <pc:spChg chg="mod">
          <ac:chgData name="Nguyen, James L" userId="S::zt5728ll@go.minnstate.edu::fc4b1dba-1fea-4536-8858-1844575af006" providerId="AD" clId="Web-{EBC848CC-FE05-454F-B947-B62D5A5AA92A}" dt="2023-04-14T15:40:58.372" v="7" actId="20577"/>
          <ac:spMkLst>
            <pc:docMk/>
            <pc:sldMk cId="4080463766" sldId="291"/>
            <ac:spMk id="2" creationId="{00000000-0000-0000-0000-000000000000}"/>
          </ac:spMkLst>
        </pc:spChg>
        <pc:spChg chg="mod">
          <ac:chgData name="Nguyen, James L" userId="S::zt5728ll@go.minnstate.edu::fc4b1dba-1fea-4536-8858-1844575af006" providerId="AD" clId="Web-{EBC848CC-FE05-454F-B947-B62D5A5AA92A}" dt="2023-04-14T15:41:42.655" v="28" actId="20577"/>
          <ac:spMkLst>
            <pc:docMk/>
            <pc:sldMk cId="4080463766" sldId="291"/>
            <ac:spMk id="5" creationId="{8A0E2B10-0841-CDBF-5860-DF3FCEE64736}"/>
          </ac:spMkLst>
        </pc:spChg>
      </pc:sldChg>
    </pc:docChg>
  </pc:docChgLst>
  <pc:docChgLst>
    <pc:chgData name="Thoma, Thurman J" userId="S::xz9984ry@go.minnstate.edu::1d7640e4-d295-4aa9-88f1-d1636372b408" providerId="AD" clId="Web-{5915DED3-7F24-428D-BB13-9AE0EEE683DC}"/>
    <pc:docChg chg="modSld sldOrd">
      <pc:chgData name="Thoma, Thurman J" userId="S::xz9984ry@go.minnstate.edu::1d7640e4-d295-4aa9-88f1-d1636372b408" providerId="AD" clId="Web-{5915DED3-7F24-428D-BB13-9AE0EEE683DC}" dt="2023-04-14T17:40:06.382" v="6"/>
      <pc:docMkLst>
        <pc:docMk/>
      </pc:docMkLst>
      <pc:sldChg chg="modSp">
        <pc:chgData name="Thoma, Thurman J" userId="S::xz9984ry@go.minnstate.edu::1d7640e4-d295-4aa9-88f1-d1636372b408" providerId="AD" clId="Web-{5915DED3-7F24-428D-BB13-9AE0EEE683DC}" dt="2023-04-14T17:38:36.942" v="2" actId="20577"/>
        <pc:sldMkLst>
          <pc:docMk/>
          <pc:sldMk cId="4080463766" sldId="291"/>
        </pc:sldMkLst>
        <pc:spChg chg="mod">
          <ac:chgData name="Thoma, Thurman J" userId="S::xz9984ry@go.minnstate.edu::1d7640e4-d295-4aa9-88f1-d1636372b408" providerId="AD" clId="Web-{5915DED3-7F24-428D-BB13-9AE0EEE683DC}" dt="2023-04-14T17:38:36.942" v="2" actId="20577"/>
          <ac:spMkLst>
            <pc:docMk/>
            <pc:sldMk cId="4080463766" sldId="291"/>
            <ac:spMk id="2" creationId="{00000000-0000-0000-0000-000000000000}"/>
          </ac:spMkLst>
        </pc:spChg>
      </pc:sldChg>
      <pc:sldChg chg="modSp">
        <pc:chgData name="Thoma, Thurman J" userId="S::xz9984ry@go.minnstate.edu::1d7640e4-d295-4aa9-88f1-d1636372b408" providerId="AD" clId="Web-{5915DED3-7F24-428D-BB13-9AE0EEE683DC}" dt="2023-04-14T17:38:45.380" v="5" actId="20577"/>
        <pc:sldMkLst>
          <pc:docMk/>
          <pc:sldMk cId="3286485481" sldId="292"/>
        </pc:sldMkLst>
        <pc:spChg chg="mod">
          <ac:chgData name="Thoma, Thurman J" userId="S::xz9984ry@go.minnstate.edu::1d7640e4-d295-4aa9-88f1-d1636372b408" providerId="AD" clId="Web-{5915DED3-7F24-428D-BB13-9AE0EEE683DC}" dt="2023-04-14T17:38:45.380" v="5" actId="20577"/>
          <ac:spMkLst>
            <pc:docMk/>
            <pc:sldMk cId="3286485481" sldId="292"/>
            <ac:spMk id="2" creationId="{A37409DA-0DA1-A253-CB66-7ED9D5E19D2A}"/>
          </ac:spMkLst>
        </pc:spChg>
      </pc:sldChg>
      <pc:sldChg chg="ord">
        <pc:chgData name="Thoma, Thurman J" userId="S::xz9984ry@go.minnstate.edu::1d7640e4-d295-4aa9-88f1-d1636372b408" providerId="AD" clId="Web-{5915DED3-7F24-428D-BB13-9AE0EEE683DC}" dt="2023-04-14T17:40:06.382" v="6"/>
        <pc:sldMkLst>
          <pc:docMk/>
          <pc:sldMk cId="4057737015" sldId="293"/>
        </pc:sldMkLst>
      </pc:sldChg>
    </pc:docChg>
  </pc:docChgLst>
  <pc:docChgLst>
    <pc:chgData name="Nguyen, James L" userId="S::zt5728ll@go.minnstate.edu::fc4b1dba-1fea-4536-8858-1844575af006" providerId="AD" clId="Web-{6F656AE9-27DB-4219-B117-2B2E2A0FA9AF}"/>
    <pc:docChg chg="modSld sldOrd">
      <pc:chgData name="Nguyen, James L" userId="S::zt5728ll@go.minnstate.edu::fc4b1dba-1fea-4536-8858-1844575af006" providerId="AD" clId="Web-{6F656AE9-27DB-4219-B117-2B2E2A0FA9AF}" dt="2023-04-14T18:02:33.099" v="6"/>
      <pc:docMkLst>
        <pc:docMk/>
      </pc:docMkLst>
      <pc:sldChg chg="modSp">
        <pc:chgData name="Nguyen, James L" userId="S::zt5728ll@go.minnstate.edu::fc4b1dba-1fea-4536-8858-1844575af006" providerId="AD" clId="Web-{6F656AE9-27DB-4219-B117-2B2E2A0FA9AF}" dt="2023-04-14T17:56:43.651" v="4" actId="20577"/>
        <pc:sldMkLst>
          <pc:docMk/>
          <pc:sldMk cId="4057737015" sldId="293"/>
        </pc:sldMkLst>
        <pc:spChg chg="mod">
          <ac:chgData name="Nguyen, James L" userId="S::zt5728ll@go.minnstate.edu::fc4b1dba-1fea-4536-8858-1844575af006" providerId="AD" clId="Web-{6F656AE9-27DB-4219-B117-2B2E2A0FA9AF}" dt="2023-04-14T17:56:43.651" v="4" actId="20577"/>
          <ac:spMkLst>
            <pc:docMk/>
            <pc:sldMk cId="4057737015" sldId="293"/>
            <ac:spMk id="3" creationId="{9BEBBE94-1BD1-F7A2-2FC5-E89A1194C21E}"/>
          </ac:spMkLst>
        </pc:spChg>
      </pc:sldChg>
      <pc:sldChg chg="ord">
        <pc:chgData name="Nguyen, James L" userId="S::zt5728ll@go.minnstate.edu::fc4b1dba-1fea-4536-8858-1844575af006" providerId="AD" clId="Web-{6F656AE9-27DB-4219-B117-2B2E2A0FA9AF}" dt="2023-04-14T18:02:33.099" v="6"/>
        <pc:sldMkLst>
          <pc:docMk/>
          <pc:sldMk cId="2060898249" sldId="298"/>
        </pc:sldMkLst>
      </pc:sldChg>
      <pc:sldChg chg="ord">
        <pc:chgData name="Nguyen, James L" userId="S::zt5728ll@go.minnstate.edu::fc4b1dba-1fea-4536-8858-1844575af006" providerId="AD" clId="Web-{6F656AE9-27DB-4219-B117-2B2E2A0FA9AF}" dt="2023-04-14T18:02:33.099" v="5"/>
        <pc:sldMkLst>
          <pc:docMk/>
          <pc:sldMk cId="4135928542" sldId="299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83A222-39B4-4A5A-96E8-E3D13E948D2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F756896A-B890-46BD-B6A3-38FB3E9A9943}">
      <dgm:prSet/>
      <dgm:spPr/>
      <dgm:t>
        <a:bodyPr/>
        <a:lstStyle/>
        <a:p>
          <a:pPr>
            <a:defRPr cap="all"/>
          </a:pPr>
          <a:r>
            <a:rPr lang="en-US"/>
            <a:t>One voluntering event per month</a:t>
          </a:r>
        </a:p>
      </dgm:t>
    </dgm:pt>
    <dgm:pt modelId="{AA08D809-393F-4D81-BFF4-98D4F46B8092}" type="parTrans" cxnId="{D3AE4ED7-9195-4C6F-A89C-8AD3E3364843}">
      <dgm:prSet/>
      <dgm:spPr/>
      <dgm:t>
        <a:bodyPr/>
        <a:lstStyle/>
        <a:p>
          <a:endParaRPr lang="en-US"/>
        </a:p>
      </dgm:t>
    </dgm:pt>
    <dgm:pt modelId="{7165A17F-7370-41C1-B43D-E05B62C8FF15}" type="sibTrans" cxnId="{D3AE4ED7-9195-4C6F-A89C-8AD3E3364843}">
      <dgm:prSet/>
      <dgm:spPr/>
      <dgm:t>
        <a:bodyPr/>
        <a:lstStyle/>
        <a:p>
          <a:endParaRPr lang="en-US"/>
        </a:p>
      </dgm:t>
    </dgm:pt>
    <dgm:pt modelId="{C1B017D0-78DD-47F1-8953-3BC5156EF28F}">
      <dgm:prSet/>
      <dgm:spPr/>
      <dgm:t>
        <a:bodyPr/>
        <a:lstStyle/>
        <a:p>
          <a:pPr>
            <a:defRPr cap="all"/>
          </a:pPr>
          <a:r>
            <a:rPr lang="en-US"/>
            <a:t>$40 Deposit to the savings account</a:t>
          </a:r>
        </a:p>
      </dgm:t>
    </dgm:pt>
    <dgm:pt modelId="{2147B287-0B3A-49F5-A012-CF1E7711738A}" type="parTrans" cxnId="{C0AAE24E-D854-43B5-9C5A-00E4CF96430F}">
      <dgm:prSet/>
      <dgm:spPr/>
      <dgm:t>
        <a:bodyPr/>
        <a:lstStyle/>
        <a:p>
          <a:endParaRPr lang="en-US"/>
        </a:p>
      </dgm:t>
    </dgm:pt>
    <dgm:pt modelId="{77DC5FB2-9EFD-461D-8AE3-A20DB1471EA9}" type="sibTrans" cxnId="{C0AAE24E-D854-43B5-9C5A-00E4CF96430F}">
      <dgm:prSet/>
      <dgm:spPr/>
      <dgm:t>
        <a:bodyPr/>
        <a:lstStyle/>
        <a:p>
          <a:endParaRPr lang="en-US"/>
        </a:p>
      </dgm:t>
    </dgm:pt>
    <dgm:pt modelId="{2998EAE7-81F2-4E44-82AE-3876EE81C748}" type="pres">
      <dgm:prSet presAssocID="{2283A222-39B4-4A5A-96E8-E3D13E948D2A}" presName="root" presStyleCnt="0">
        <dgm:presLayoutVars>
          <dgm:dir/>
          <dgm:resizeHandles val="exact"/>
        </dgm:presLayoutVars>
      </dgm:prSet>
      <dgm:spPr/>
    </dgm:pt>
    <dgm:pt modelId="{A26135EE-AD48-4F0B-A2A4-C2831701B5BE}" type="pres">
      <dgm:prSet presAssocID="{F756896A-B890-46BD-B6A3-38FB3E9A9943}" presName="compNode" presStyleCnt="0"/>
      <dgm:spPr/>
    </dgm:pt>
    <dgm:pt modelId="{BA6DFCEC-1919-42FE-A425-7471E4CA340C}" type="pres">
      <dgm:prSet presAssocID="{F756896A-B890-46BD-B6A3-38FB3E9A9943}" presName="iconBgRect" presStyleLbl="bgShp" presStyleIdx="0" presStyleCnt="2"/>
      <dgm:spPr/>
    </dgm:pt>
    <dgm:pt modelId="{91EAE920-E3A0-44A9-B0FC-92CC05297866}" type="pres">
      <dgm:prSet presAssocID="{F756896A-B890-46BD-B6A3-38FB3E9A994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443B872E-C310-4F67-91D5-FF1F4F9CF0F3}" type="pres">
      <dgm:prSet presAssocID="{F756896A-B890-46BD-B6A3-38FB3E9A9943}" presName="spaceRect" presStyleCnt="0"/>
      <dgm:spPr/>
    </dgm:pt>
    <dgm:pt modelId="{00F7E28B-D592-47D0-B67F-CA9E09E6DD43}" type="pres">
      <dgm:prSet presAssocID="{F756896A-B890-46BD-B6A3-38FB3E9A9943}" presName="textRect" presStyleLbl="revTx" presStyleIdx="0" presStyleCnt="2">
        <dgm:presLayoutVars>
          <dgm:chMax val="1"/>
          <dgm:chPref val="1"/>
        </dgm:presLayoutVars>
      </dgm:prSet>
      <dgm:spPr/>
    </dgm:pt>
    <dgm:pt modelId="{97181A69-FC37-4647-9789-6A607852DFA4}" type="pres">
      <dgm:prSet presAssocID="{7165A17F-7370-41C1-B43D-E05B62C8FF15}" presName="sibTrans" presStyleCnt="0"/>
      <dgm:spPr/>
    </dgm:pt>
    <dgm:pt modelId="{C28055D4-637D-4AA5-8332-411B6A00F193}" type="pres">
      <dgm:prSet presAssocID="{C1B017D0-78DD-47F1-8953-3BC5156EF28F}" presName="compNode" presStyleCnt="0"/>
      <dgm:spPr/>
    </dgm:pt>
    <dgm:pt modelId="{9C58F6E8-F178-4A14-86B0-0508AF3AF8DF}" type="pres">
      <dgm:prSet presAssocID="{C1B017D0-78DD-47F1-8953-3BC5156EF28F}" presName="iconBgRect" presStyleLbl="bgShp" presStyleIdx="1" presStyleCnt="2"/>
      <dgm:spPr/>
    </dgm:pt>
    <dgm:pt modelId="{375A4A28-3C30-46FC-A2BB-CDD6B0AE41D6}" type="pres">
      <dgm:prSet presAssocID="{C1B017D0-78DD-47F1-8953-3BC5156EF28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gy Bank"/>
        </a:ext>
      </dgm:extLst>
    </dgm:pt>
    <dgm:pt modelId="{DA961707-9E81-4876-B651-AD11E9E9D3AA}" type="pres">
      <dgm:prSet presAssocID="{C1B017D0-78DD-47F1-8953-3BC5156EF28F}" presName="spaceRect" presStyleCnt="0"/>
      <dgm:spPr/>
    </dgm:pt>
    <dgm:pt modelId="{D6E251CA-E4FD-4CF2-9FF7-79155BBDE0C6}" type="pres">
      <dgm:prSet presAssocID="{C1B017D0-78DD-47F1-8953-3BC5156EF28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6F52223-B987-417D-BD8B-8F783D538774}" type="presOf" srcId="{C1B017D0-78DD-47F1-8953-3BC5156EF28F}" destId="{D6E251CA-E4FD-4CF2-9FF7-79155BBDE0C6}" srcOrd="0" destOrd="0" presId="urn:microsoft.com/office/officeart/2018/5/layout/IconCircleLabelList"/>
    <dgm:cxn modelId="{C0AAE24E-D854-43B5-9C5A-00E4CF96430F}" srcId="{2283A222-39B4-4A5A-96E8-E3D13E948D2A}" destId="{C1B017D0-78DD-47F1-8953-3BC5156EF28F}" srcOrd="1" destOrd="0" parTransId="{2147B287-0B3A-49F5-A012-CF1E7711738A}" sibTransId="{77DC5FB2-9EFD-461D-8AE3-A20DB1471EA9}"/>
    <dgm:cxn modelId="{9BF2A681-0F90-4556-A585-6D7084671404}" type="presOf" srcId="{F756896A-B890-46BD-B6A3-38FB3E9A9943}" destId="{00F7E28B-D592-47D0-B67F-CA9E09E6DD43}" srcOrd="0" destOrd="0" presId="urn:microsoft.com/office/officeart/2018/5/layout/IconCircleLabelList"/>
    <dgm:cxn modelId="{D29E01A0-ED5B-48A3-9764-5E16536FBA7A}" type="presOf" srcId="{2283A222-39B4-4A5A-96E8-E3D13E948D2A}" destId="{2998EAE7-81F2-4E44-82AE-3876EE81C748}" srcOrd="0" destOrd="0" presId="urn:microsoft.com/office/officeart/2018/5/layout/IconCircleLabelList"/>
    <dgm:cxn modelId="{D3AE4ED7-9195-4C6F-A89C-8AD3E3364843}" srcId="{2283A222-39B4-4A5A-96E8-E3D13E948D2A}" destId="{F756896A-B890-46BD-B6A3-38FB3E9A9943}" srcOrd="0" destOrd="0" parTransId="{AA08D809-393F-4D81-BFF4-98D4F46B8092}" sibTransId="{7165A17F-7370-41C1-B43D-E05B62C8FF15}"/>
    <dgm:cxn modelId="{B52FEEB3-A969-4F1F-A68F-D35ABA2EFA39}" type="presParOf" srcId="{2998EAE7-81F2-4E44-82AE-3876EE81C748}" destId="{A26135EE-AD48-4F0B-A2A4-C2831701B5BE}" srcOrd="0" destOrd="0" presId="urn:microsoft.com/office/officeart/2018/5/layout/IconCircleLabelList"/>
    <dgm:cxn modelId="{DB3FD2CF-8CAD-4ECB-8C85-F8B0437967CD}" type="presParOf" srcId="{A26135EE-AD48-4F0B-A2A4-C2831701B5BE}" destId="{BA6DFCEC-1919-42FE-A425-7471E4CA340C}" srcOrd="0" destOrd="0" presId="urn:microsoft.com/office/officeart/2018/5/layout/IconCircleLabelList"/>
    <dgm:cxn modelId="{CE736E20-461A-4109-9EC8-0E04FC2C4C97}" type="presParOf" srcId="{A26135EE-AD48-4F0B-A2A4-C2831701B5BE}" destId="{91EAE920-E3A0-44A9-B0FC-92CC05297866}" srcOrd="1" destOrd="0" presId="urn:microsoft.com/office/officeart/2018/5/layout/IconCircleLabelList"/>
    <dgm:cxn modelId="{3F1A7893-A851-4778-9D67-9B644EE83E82}" type="presParOf" srcId="{A26135EE-AD48-4F0B-A2A4-C2831701B5BE}" destId="{443B872E-C310-4F67-91D5-FF1F4F9CF0F3}" srcOrd="2" destOrd="0" presId="urn:microsoft.com/office/officeart/2018/5/layout/IconCircleLabelList"/>
    <dgm:cxn modelId="{DA7DBBBA-1880-4250-A5B9-C0EE2300618A}" type="presParOf" srcId="{A26135EE-AD48-4F0B-A2A4-C2831701B5BE}" destId="{00F7E28B-D592-47D0-B67F-CA9E09E6DD43}" srcOrd="3" destOrd="0" presId="urn:microsoft.com/office/officeart/2018/5/layout/IconCircleLabelList"/>
    <dgm:cxn modelId="{44F4E597-406B-4099-9014-AAF2BF62337B}" type="presParOf" srcId="{2998EAE7-81F2-4E44-82AE-3876EE81C748}" destId="{97181A69-FC37-4647-9789-6A607852DFA4}" srcOrd="1" destOrd="0" presId="urn:microsoft.com/office/officeart/2018/5/layout/IconCircleLabelList"/>
    <dgm:cxn modelId="{A654CFF0-74B6-4285-8C20-F9E2EFE14956}" type="presParOf" srcId="{2998EAE7-81F2-4E44-82AE-3876EE81C748}" destId="{C28055D4-637D-4AA5-8332-411B6A00F193}" srcOrd="2" destOrd="0" presId="urn:microsoft.com/office/officeart/2018/5/layout/IconCircleLabelList"/>
    <dgm:cxn modelId="{7D9B4A9E-3A58-4D6E-A370-5A5B95C24E30}" type="presParOf" srcId="{C28055D4-637D-4AA5-8332-411B6A00F193}" destId="{9C58F6E8-F178-4A14-86B0-0508AF3AF8DF}" srcOrd="0" destOrd="0" presId="urn:microsoft.com/office/officeart/2018/5/layout/IconCircleLabelList"/>
    <dgm:cxn modelId="{3B21F2B9-F46F-4756-9929-3995B4D14495}" type="presParOf" srcId="{C28055D4-637D-4AA5-8332-411B6A00F193}" destId="{375A4A28-3C30-46FC-A2BB-CDD6B0AE41D6}" srcOrd="1" destOrd="0" presId="urn:microsoft.com/office/officeart/2018/5/layout/IconCircleLabelList"/>
    <dgm:cxn modelId="{3D3E88AD-9847-42DC-912F-3968B08796BA}" type="presParOf" srcId="{C28055D4-637D-4AA5-8332-411B6A00F193}" destId="{DA961707-9E81-4876-B651-AD11E9E9D3AA}" srcOrd="2" destOrd="0" presId="urn:microsoft.com/office/officeart/2018/5/layout/IconCircleLabelList"/>
    <dgm:cxn modelId="{45D94813-4C81-4B26-9510-10BD8A3B72C0}" type="presParOf" srcId="{C28055D4-637D-4AA5-8332-411B6A00F193}" destId="{D6E251CA-E4FD-4CF2-9FF7-79155BBDE0C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6DFCEC-1919-42FE-A425-7471E4CA340C}">
      <dsp:nvSpPr>
        <dsp:cNvPr id="0" name=""/>
        <dsp:cNvSpPr/>
      </dsp:nvSpPr>
      <dsp:spPr>
        <a:xfrm>
          <a:off x="884935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EAE920-E3A0-44A9-B0FC-92CC05297866}">
      <dsp:nvSpPr>
        <dsp:cNvPr id="0" name=""/>
        <dsp:cNvSpPr/>
      </dsp:nvSpPr>
      <dsp:spPr>
        <a:xfrm>
          <a:off x="1352935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F7E28B-D592-47D0-B67F-CA9E09E6DD43}">
      <dsp:nvSpPr>
        <dsp:cNvPr id="0" name=""/>
        <dsp:cNvSpPr/>
      </dsp:nvSpPr>
      <dsp:spPr>
        <a:xfrm>
          <a:off x="182935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One voluntering event per month</a:t>
          </a:r>
        </a:p>
      </dsp:txBody>
      <dsp:txXfrm>
        <a:off x="182935" y="3176402"/>
        <a:ext cx="3600000" cy="720000"/>
      </dsp:txXfrm>
    </dsp:sp>
    <dsp:sp modelId="{9C58F6E8-F178-4A14-86B0-0508AF3AF8DF}">
      <dsp:nvSpPr>
        <dsp:cNvPr id="0" name=""/>
        <dsp:cNvSpPr/>
      </dsp:nvSpPr>
      <dsp:spPr>
        <a:xfrm>
          <a:off x="5114935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A4A28-3C30-46FC-A2BB-CDD6B0AE41D6}">
      <dsp:nvSpPr>
        <dsp:cNvPr id="0" name=""/>
        <dsp:cNvSpPr/>
      </dsp:nvSpPr>
      <dsp:spPr>
        <a:xfrm>
          <a:off x="5582935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E251CA-E4FD-4CF2-9FF7-79155BBDE0C6}">
      <dsp:nvSpPr>
        <dsp:cNvPr id="0" name=""/>
        <dsp:cNvSpPr/>
      </dsp:nvSpPr>
      <dsp:spPr>
        <a:xfrm>
          <a:off x="4412935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$40 Deposit to the savings account</a:t>
          </a:r>
        </a:p>
      </dsp:txBody>
      <dsp:txXfrm>
        <a:off x="4412935" y="317640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362407-1BE4-4400-B960-CFF8C39EC6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BFBE62-D7DF-4CE0-8ACB-FE55670672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9E52F-BCF1-476C-8913-14B4B012322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A174EF-BDEF-44E1-AFD6-C252BA1A31A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191DC-D696-4BC8-A31E-2F65F30A0C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AEC40-2664-46F5-879F-BDA496FBE1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59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D3B04-84E9-474A-905D-1D539BA73F76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B5FD2-354B-40A6-84B1-D3E2F813E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53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81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58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90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5040452-F4D5-4CAB-8F89-084D3D290C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9143999" cy="67055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4D2081-CF64-49D3-87FE-7D8FFADED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2141682"/>
            <a:ext cx="8229600" cy="2244581"/>
          </a:xfrm>
        </p:spPr>
        <p:txBody>
          <a:bodyPr lIns="0" rIns="0" anchor="ctr" anchorCtr="0">
            <a:normAutofit/>
          </a:bodyPr>
          <a:lstStyle>
            <a:lvl1pPr algn="ctr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355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44">
          <p15:clr>
            <a:srgbClr val="FBAE40"/>
          </p15:clr>
        </p15:guide>
        <p15:guide id="3" pos="288">
          <p15:clr>
            <a:srgbClr val="FBAE40"/>
          </p15:clr>
        </p15:guide>
        <p15:guide id="4" pos="7392">
          <p15:clr>
            <a:srgbClr val="FBAE40"/>
          </p15:clr>
        </p15:guide>
        <p15:guide id="5" pos="7536">
          <p15:clr>
            <a:srgbClr val="FBAE40"/>
          </p15:clr>
        </p15:guide>
        <p15:guide id="6" orient="horz" pos="144">
          <p15:clr>
            <a:srgbClr val="FBAE40"/>
          </p15:clr>
        </p15:guide>
        <p15:guide id="7" orient="horz" pos="288">
          <p15:clr>
            <a:srgbClr val="FBAE40"/>
          </p15:clr>
        </p15:guide>
        <p15:guide id="8" orient="horz" pos="4176">
          <p15:clr>
            <a:srgbClr val="FBAE40"/>
          </p15:clr>
        </p15:guide>
        <p15:guide id="9" orient="horz" pos="4032">
          <p15:clr>
            <a:srgbClr val="FBAE40"/>
          </p15:clr>
        </p15:guide>
        <p15:guide id="10" pos="576">
          <p15:clr>
            <a:srgbClr val="FBAE40"/>
          </p15:clr>
        </p15:guide>
        <p15:guide id="11" pos="7104">
          <p15:clr>
            <a:srgbClr val="FBAE40"/>
          </p15:clr>
        </p15:guide>
        <p15:guide id="12" pos="3840">
          <p15:clr>
            <a:srgbClr val="FBAE40"/>
          </p15:clr>
        </p15:guide>
        <p15:guide id="13" orient="horz" pos="422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7B601-E3F2-4022-84A6-9F22D702D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23273"/>
            <a:ext cx="8435340" cy="9536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BF210-F558-4FB0-86F4-67EA9ADB8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3583022"/>
            <a:ext cx="4169664" cy="459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U.S. Bank Circular Medium" panose="020B0604010101010104" pitchFamily="34" charset="0"/>
                <a:cs typeface="U.S. Bank Circular Medium" panose="020B06040101010101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FA503-EEC4-4804-AE9B-505A0F829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2900" y="4118510"/>
            <a:ext cx="4169664" cy="228229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D52E74-494C-474F-8672-CFC2FAF9CD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3583022"/>
            <a:ext cx="4169664" cy="45928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 cap="none" baseline="0">
                <a:solidFill>
                  <a:schemeClr val="accent1"/>
                </a:solidFill>
                <a:latin typeface="U.S. Bank Circular Medium" panose="020B0604010101010104" pitchFamily="34" charset="0"/>
                <a:cs typeface="U.S. Bank Circular Medium" panose="020B06040101010101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0ACCE-F0BC-46C5-8AC6-CA30DDB02F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4118510"/>
            <a:ext cx="4169664" cy="22822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4246DDA-A0A7-4264-8449-2495AADC35F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2900" y="1219200"/>
            <a:ext cx="4169569" cy="2209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92759B0-30D2-426F-9434-0C8B962B1BE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629150" y="1219199"/>
            <a:ext cx="4169664" cy="221284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36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9DBAE0F-D249-46C2-8A86-2D68A7BE74F3}"/>
              </a:ext>
            </a:extLst>
          </p:cNvPr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U.S. Bank Circular" panose="020B0504010101010104" pitchFamily="34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0D75CF8-542A-4614-AD18-BE112FCD88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-8966"/>
            <a:ext cx="9150363" cy="6719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4D2081-CF64-49D3-87FE-7D8FFADED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9" y="1265382"/>
            <a:ext cx="8229599" cy="2244581"/>
          </a:xfrm>
        </p:spPr>
        <p:txBody>
          <a:bodyPr lIns="0" rIns="0" anchor="ctr" anchorCtr="0">
            <a:normAutofit/>
          </a:bodyPr>
          <a:lstStyle>
            <a:lvl1pPr algn="l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341D3-4A80-4EE2-981C-52D067FA2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8229600" cy="1655762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U.S. Bank Circular Book" panose="020B0504010101010104" pitchFamily="34" charset="0"/>
                <a:cs typeface="U.S. Bank Circular Book" panose="020B05040101010101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974155D-F45A-4DAB-83B6-CA6B677D9D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2772" y="618890"/>
            <a:ext cx="3654028" cy="355444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400" b="0" cap="none" baseline="0">
                <a:solidFill>
                  <a:schemeClr val="accent1"/>
                </a:solidFill>
                <a:latin typeface="U.S. Bank Circular Book" panose="020B0504010101010104" pitchFamily="34" charset="0"/>
                <a:cs typeface="U.S. Bank Circular Book" panose="020B0504010101010104" pitchFamily="34" charset="0"/>
              </a:defRPr>
            </a:lvl1pPr>
            <a:lvl2pPr marL="342900" indent="0" algn="r">
              <a:buNone/>
              <a:defRPr>
                <a:solidFill>
                  <a:schemeClr val="accent1"/>
                </a:solidFill>
              </a:defRPr>
            </a:lvl2pPr>
            <a:lvl3pPr marL="685800" indent="0" algn="r">
              <a:buNone/>
              <a:defRPr>
                <a:solidFill>
                  <a:schemeClr val="accent1"/>
                </a:solidFill>
              </a:defRPr>
            </a:lvl3pPr>
            <a:lvl4pPr marL="1028700" indent="0" algn="r">
              <a:buNone/>
              <a:defRPr>
                <a:solidFill>
                  <a:schemeClr val="accent1"/>
                </a:solidFill>
              </a:defRPr>
            </a:lvl4pPr>
            <a:lvl5pPr marL="1371600" indent="0" algn="r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2233A1-1CEA-40CE-96E5-96150C3EA143}"/>
              </a:ext>
            </a:extLst>
          </p:cNvPr>
          <p:cNvSpPr txBox="1"/>
          <p:nvPr/>
        </p:nvSpPr>
        <p:spPr>
          <a:xfrm>
            <a:off x="469675" y="6497320"/>
            <a:ext cx="1977390" cy="215444"/>
          </a:xfrm>
          <a:prstGeom prst="rect">
            <a:avLst/>
          </a:prstGeom>
          <a:noFill/>
          <a:ln>
            <a:noFill/>
          </a:ln>
        </p:spPr>
        <p:txBody>
          <a:bodyPr wrap="square" lIns="0" rIns="0" rtlCol="0">
            <a:spAutoFit/>
          </a:bodyPr>
          <a:lstStyle/>
          <a:p>
            <a:pPr algn="l"/>
            <a:r>
              <a:rPr lang="en-US" sz="80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U.S. Bank | Confidential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6941E40-52A6-4481-88BA-14A32465B9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303" t="23910" r="7576" b="24284"/>
          <a:stretch/>
        </p:blipFill>
        <p:spPr>
          <a:xfrm>
            <a:off x="457200" y="447964"/>
            <a:ext cx="1828800" cy="52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86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44">
          <p15:clr>
            <a:srgbClr val="FBAE40"/>
          </p15:clr>
        </p15:guide>
        <p15:guide id="3" pos="288">
          <p15:clr>
            <a:srgbClr val="FBAE40"/>
          </p15:clr>
        </p15:guide>
        <p15:guide id="4" pos="7392">
          <p15:clr>
            <a:srgbClr val="FBAE40"/>
          </p15:clr>
        </p15:guide>
        <p15:guide id="5" pos="7536">
          <p15:clr>
            <a:srgbClr val="FBAE40"/>
          </p15:clr>
        </p15:guide>
        <p15:guide id="6" orient="horz" pos="144">
          <p15:clr>
            <a:srgbClr val="FBAE40"/>
          </p15:clr>
        </p15:guide>
        <p15:guide id="7" orient="horz" pos="288">
          <p15:clr>
            <a:srgbClr val="FBAE40"/>
          </p15:clr>
        </p15:guide>
        <p15:guide id="8" orient="horz" pos="4176">
          <p15:clr>
            <a:srgbClr val="FBAE40"/>
          </p15:clr>
        </p15:guide>
        <p15:guide id="9" orient="horz" pos="4032">
          <p15:clr>
            <a:srgbClr val="FBAE40"/>
          </p15:clr>
        </p15:guide>
        <p15:guide id="10" pos="576">
          <p15:clr>
            <a:srgbClr val="FBAE40"/>
          </p15:clr>
        </p15:guide>
        <p15:guide id="11" pos="7104">
          <p15:clr>
            <a:srgbClr val="FBAE40"/>
          </p15:clr>
        </p15:guide>
        <p15:guide id="12" pos="5472">
          <p15:clr>
            <a:srgbClr val="FBAE40"/>
          </p15:clr>
        </p15:guide>
        <p15:guide id="13" pos="5616">
          <p15:clr>
            <a:srgbClr val="FBAE40"/>
          </p15:clr>
        </p15:guide>
        <p15:guide id="14" orient="horz" pos="4224">
          <p15:clr>
            <a:srgbClr val="FBAE40"/>
          </p15:clr>
        </p15:guide>
        <p15:guide id="15" orient="horz" pos="51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9DBAE0F-D249-46C2-8A86-2D68A7BE74F3}"/>
              </a:ext>
            </a:extLst>
          </p:cNvPr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7A9DFA5-0467-449B-93DC-0E692C9AFE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9144000" cy="67195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4D2081-CF64-49D3-87FE-7D8FFADED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265382"/>
            <a:ext cx="7772400" cy="2244581"/>
          </a:xfrm>
        </p:spPr>
        <p:txBody>
          <a:bodyPr lIns="0" rIns="0" anchor="ctr" anchorCtr="0">
            <a:normAutofit/>
          </a:bodyPr>
          <a:lstStyle>
            <a:lvl1pPr algn="l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341D3-4A80-4EE2-981C-52D067FA2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602038"/>
            <a:ext cx="7772400" cy="1655762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350">
                <a:solidFill>
                  <a:schemeClr val="bg1"/>
                </a:solidFill>
                <a:latin typeface="U.S. Bank Circular Book" panose="020B0504010101010104" pitchFamily="34" charset="0"/>
                <a:cs typeface="U.S. Bank Circular Book" panose="020B05040101010101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AFBDEFD-4898-4A2A-9E04-99F2918164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303" t="23910" r="7576" b="24284"/>
          <a:stretch/>
        </p:blipFill>
        <p:spPr>
          <a:xfrm>
            <a:off x="685800" y="447964"/>
            <a:ext cx="1371600" cy="52637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974155D-F45A-4DAB-83B6-CA6B677D9D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47072" y="618890"/>
            <a:ext cx="3654028" cy="355444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050" b="0" cap="none" baseline="0">
                <a:solidFill>
                  <a:schemeClr val="accent1"/>
                </a:solidFill>
                <a:latin typeface="U.S. Bank Circular Book" panose="020B0504010101010104" pitchFamily="34" charset="0"/>
                <a:cs typeface="U.S. Bank Circular Book" panose="020B0504010101010104" pitchFamily="34" charset="0"/>
              </a:defRPr>
            </a:lvl1pPr>
            <a:lvl2pPr marL="342900" indent="0" algn="r">
              <a:buNone/>
              <a:defRPr>
                <a:solidFill>
                  <a:schemeClr val="accent1"/>
                </a:solidFill>
              </a:defRPr>
            </a:lvl2pPr>
            <a:lvl3pPr marL="685800" indent="0" algn="r">
              <a:buNone/>
              <a:defRPr>
                <a:solidFill>
                  <a:schemeClr val="accent1"/>
                </a:solidFill>
              </a:defRPr>
            </a:lvl3pPr>
            <a:lvl4pPr marL="1028700" indent="0" algn="r">
              <a:buNone/>
              <a:defRPr>
                <a:solidFill>
                  <a:schemeClr val="accent1"/>
                </a:solidFill>
              </a:defRPr>
            </a:lvl4pPr>
            <a:lvl5pPr marL="1371600" indent="0" algn="r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2233A1-1CEA-40CE-96E5-96150C3EA143}"/>
              </a:ext>
            </a:extLst>
          </p:cNvPr>
          <p:cNvSpPr txBox="1"/>
          <p:nvPr userDrawn="1"/>
        </p:nvSpPr>
        <p:spPr>
          <a:xfrm>
            <a:off x="369192" y="6497320"/>
            <a:ext cx="1977390" cy="184666"/>
          </a:xfrm>
          <a:prstGeom prst="rect">
            <a:avLst/>
          </a:prstGeom>
          <a:noFill/>
          <a:ln>
            <a:noFill/>
          </a:ln>
        </p:spPr>
        <p:txBody>
          <a:bodyPr wrap="square" lIns="0" rIns="0" rtlCol="0">
            <a:spAutoFit/>
          </a:bodyPr>
          <a:lstStyle/>
          <a:p>
            <a:pPr algn="l"/>
            <a:r>
              <a:rPr lang="en-US" sz="60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U.S. Bank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80913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108" userDrawn="1">
          <p15:clr>
            <a:srgbClr val="FBAE40"/>
          </p15:clr>
        </p15:guide>
        <p15:guide id="3" pos="216" userDrawn="1">
          <p15:clr>
            <a:srgbClr val="FBAE40"/>
          </p15:clr>
        </p15:guide>
        <p15:guide id="4" pos="5544" userDrawn="1">
          <p15:clr>
            <a:srgbClr val="FBAE40"/>
          </p15:clr>
        </p15:guide>
        <p15:guide id="5" pos="5652" userDrawn="1">
          <p15:clr>
            <a:srgbClr val="FBAE40"/>
          </p15:clr>
        </p15:guide>
        <p15:guide id="6" orient="horz" pos="144" userDrawn="1">
          <p15:clr>
            <a:srgbClr val="FBAE40"/>
          </p15:clr>
        </p15:guide>
        <p15:guide id="7" orient="horz" pos="288" userDrawn="1">
          <p15:clr>
            <a:srgbClr val="FBAE40"/>
          </p15:clr>
        </p15:guide>
        <p15:guide id="8" orient="horz" pos="4176" userDrawn="1">
          <p15:clr>
            <a:srgbClr val="FBAE40"/>
          </p15:clr>
        </p15:guide>
        <p15:guide id="9" orient="horz" pos="4032" userDrawn="1">
          <p15:clr>
            <a:srgbClr val="FBAE40"/>
          </p15:clr>
        </p15:guide>
        <p15:guide id="10" pos="432" userDrawn="1">
          <p15:clr>
            <a:srgbClr val="FBAE40"/>
          </p15:clr>
        </p15:guide>
        <p15:guide id="11" pos="532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ymbo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DA3F2-9ED3-4EB5-B366-FAC42C0E42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2900" y="1225296"/>
            <a:ext cx="4171950" cy="518160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B7B2B57-CCF4-4027-BE6B-45C90746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23273"/>
            <a:ext cx="8435340" cy="9536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5701018-D91C-490E-B2EA-9DD0CC1BBF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29152" y="1219201"/>
            <a:ext cx="4167755" cy="4605319"/>
          </a:xfrm>
          <a:custGeom>
            <a:avLst/>
            <a:gdLst>
              <a:gd name="connsiteX0" fmla="*/ 0 w 5552247"/>
              <a:gd name="connsiteY0" fmla="*/ 0 h 3489010"/>
              <a:gd name="connsiteX1" fmla="*/ 5552247 w 5552247"/>
              <a:gd name="connsiteY1" fmla="*/ 0 h 3489010"/>
              <a:gd name="connsiteX2" fmla="*/ 5552247 w 5552247"/>
              <a:gd name="connsiteY2" fmla="*/ 3489010 h 3489010"/>
              <a:gd name="connsiteX3" fmla="*/ 0 w 5552247"/>
              <a:gd name="connsiteY3" fmla="*/ 3489010 h 3489010"/>
              <a:gd name="connsiteX4" fmla="*/ 0 w 5552247"/>
              <a:gd name="connsiteY4" fmla="*/ 0 h 3489010"/>
              <a:gd name="connsiteX0" fmla="*/ 0 w 5552247"/>
              <a:gd name="connsiteY0" fmla="*/ 0 h 3489010"/>
              <a:gd name="connsiteX1" fmla="*/ 5552247 w 5552247"/>
              <a:gd name="connsiteY1" fmla="*/ 0 h 3489010"/>
              <a:gd name="connsiteX2" fmla="*/ 5552247 w 5552247"/>
              <a:gd name="connsiteY2" fmla="*/ 3489010 h 3489010"/>
              <a:gd name="connsiteX3" fmla="*/ 2794767 w 5552247"/>
              <a:gd name="connsiteY3" fmla="*/ 3482186 h 3489010"/>
              <a:gd name="connsiteX4" fmla="*/ 0 w 5552247"/>
              <a:gd name="connsiteY4" fmla="*/ 3489010 h 3489010"/>
              <a:gd name="connsiteX5" fmla="*/ 0 w 5552247"/>
              <a:gd name="connsiteY5" fmla="*/ 0 h 3489010"/>
              <a:gd name="connsiteX0" fmla="*/ 0 w 5552247"/>
              <a:gd name="connsiteY0" fmla="*/ 0 h 4601374"/>
              <a:gd name="connsiteX1" fmla="*/ 5552247 w 5552247"/>
              <a:gd name="connsiteY1" fmla="*/ 0 h 4601374"/>
              <a:gd name="connsiteX2" fmla="*/ 5552247 w 5552247"/>
              <a:gd name="connsiteY2" fmla="*/ 3489010 h 4601374"/>
              <a:gd name="connsiteX3" fmla="*/ 2775717 w 5552247"/>
              <a:gd name="connsiteY3" fmla="*/ 4601374 h 4601374"/>
              <a:gd name="connsiteX4" fmla="*/ 0 w 5552247"/>
              <a:gd name="connsiteY4" fmla="*/ 3489010 h 4601374"/>
              <a:gd name="connsiteX5" fmla="*/ 0 w 5552247"/>
              <a:gd name="connsiteY5" fmla="*/ 0 h 4601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52247" h="4601374">
                <a:moveTo>
                  <a:pt x="0" y="0"/>
                </a:moveTo>
                <a:lnTo>
                  <a:pt x="5552247" y="0"/>
                </a:lnTo>
                <a:lnTo>
                  <a:pt x="5552247" y="3489010"/>
                </a:lnTo>
                <a:lnTo>
                  <a:pt x="2775717" y="4601374"/>
                </a:lnTo>
                <a:lnTo>
                  <a:pt x="0" y="348901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47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31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14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5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7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74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03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3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6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8" r:id="rId12"/>
    <p:sldLayoutId id="2147483729" r:id="rId13"/>
    <p:sldLayoutId id="2147483730" r:id="rId14"/>
    <p:sldLayoutId id="2147483726" r:id="rId15"/>
    <p:sldLayoutId id="214748372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6">
            <a:extLst>
              <a:ext uri="{FF2B5EF4-FFF2-40B4-BE49-F238E27FC236}">
                <a16:creationId xmlns:a16="http://schemas.microsoft.com/office/drawing/2014/main" id="{4D24BFD5-D814-402B-B6C4-EEF6AE14B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122362"/>
            <a:ext cx="4711446" cy="4135437"/>
          </a:xfrm>
        </p:spPr>
        <p:txBody>
          <a:bodyPr>
            <a:normAutofit/>
          </a:bodyPr>
          <a:lstStyle/>
          <a:p>
            <a:pPr algn="l"/>
            <a:r>
              <a:rPr lang="en-US" sz="4000">
                <a:cs typeface="Calibri Light"/>
              </a:rPr>
              <a:t>Group #10 – </a:t>
            </a:r>
            <a:br>
              <a:rPr lang="en-US" sz="4000">
                <a:cs typeface="Calibri Light"/>
              </a:rPr>
            </a:br>
            <a:r>
              <a:rPr lang="en-US" sz="4000">
                <a:cs typeface="Calibri Light"/>
              </a:rPr>
              <a:t>Serve &amp; Save</a:t>
            </a:r>
            <a:endParaRPr lang="en-US" sz="4000"/>
          </a:p>
        </p:txBody>
      </p:sp>
      <p:sp>
        <p:nvSpPr>
          <p:cNvPr id="51" name="Rectangle 10">
            <a:extLst>
              <a:ext uri="{FF2B5EF4-FFF2-40B4-BE49-F238E27FC236}">
                <a16:creationId xmlns:a16="http://schemas.microsoft.com/office/drawing/2014/main" id="{36FED7E8-9A97-475F-9FA4-113410D4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9604" y="1031284"/>
            <a:ext cx="2735746" cy="4436126"/>
          </a:xfrm>
          <a:custGeom>
            <a:avLst/>
            <a:gdLst>
              <a:gd name="connsiteX0" fmla="*/ 0 w 2735746"/>
              <a:gd name="connsiteY0" fmla="*/ 0 h 4436126"/>
              <a:gd name="connsiteX1" fmla="*/ 601864 w 2735746"/>
              <a:gd name="connsiteY1" fmla="*/ 0 h 4436126"/>
              <a:gd name="connsiteX2" fmla="*/ 1203728 w 2735746"/>
              <a:gd name="connsiteY2" fmla="*/ 0 h 4436126"/>
              <a:gd name="connsiteX3" fmla="*/ 1860307 w 2735746"/>
              <a:gd name="connsiteY3" fmla="*/ 0 h 4436126"/>
              <a:gd name="connsiteX4" fmla="*/ 2735746 w 2735746"/>
              <a:gd name="connsiteY4" fmla="*/ 0 h 4436126"/>
              <a:gd name="connsiteX5" fmla="*/ 2735746 w 2735746"/>
              <a:gd name="connsiteY5" fmla="*/ 722455 h 4436126"/>
              <a:gd name="connsiteX6" fmla="*/ 2735746 w 2735746"/>
              <a:gd name="connsiteY6" fmla="*/ 1400548 h 4436126"/>
              <a:gd name="connsiteX7" fmla="*/ 2735746 w 2735746"/>
              <a:gd name="connsiteY7" fmla="*/ 2123003 h 4436126"/>
              <a:gd name="connsiteX8" fmla="*/ 2735746 w 2735746"/>
              <a:gd name="connsiteY8" fmla="*/ 2623652 h 4436126"/>
              <a:gd name="connsiteX9" fmla="*/ 2735746 w 2735746"/>
              <a:gd name="connsiteY9" fmla="*/ 3346106 h 4436126"/>
              <a:gd name="connsiteX10" fmla="*/ 2735746 w 2735746"/>
              <a:gd name="connsiteY10" fmla="*/ 4436126 h 4436126"/>
              <a:gd name="connsiteX11" fmla="*/ 2106524 w 2735746"/>
              <a:gd name="connsiteY11" fmla="*/ 4436126 h 4436126"/>
              <a:gd name="connsiteX12" fmla="*/ 1449945 w 2735746"/>
              <a:gd name="connsiteY12" fmla="*/ 4436126 h 4436126"/>
              <a:gd name="connsiteX13" fmla="*/ 793366 w 2735746"/>
              <a:gd name="connsiteY13" fmla="*/ 4436126 h 4436126"/>
              <a:gd name="connsiteX14" fmla="*/ 0 w 2735746"/>
              <a:gd name="connsiteY14" fmla="*/ 4436126 h 4436126"/>
              <a:gd name="connsiteX15" fmla="*/ 0 w 2735746"/>
              <a:gd name="connsiteY15" fmla="*/ 3713671 h 4436126"/>
              <a:gd name="connsiteX16" fmla="*/ 0 w 2735746"/>
              <a:gd name="connsiteY16" fmla="*/ 3124300 h 4436126"/>
              <a:gd name="connsiteX17" fmla="*/ 0 w 2735746"/>
              <a:gd name="connsiteY17" fmla="*/ 2446207 h 4436126"/>
              <a:gd name="connsiteX18" fmla="*/ 0 w 2735746"/>
              <a:gd name="connsiteY18" fmla="*/ 1856836 h 4436126"/>
              <a:gd name="connsiteX19" fmla="*/ 0 w 2735746"/>
              <a:gd name="connsiteY19" fmla="*/ 1178742 h 4436126"/>
              <a:gd name="connsiteX20" fmla="*/ 0 w 2735746"/>
              <a:gd name="connsiteY20" fmla="*/ 678094 h 4436126"/>
              <a:gd name="connsiteX21" fmla="*/ 0 w 2735746"/>
              <a:gd name="connsiteY21" fmla="*/ 0 h 4436126"/>
              <a:gd name="connsiteX0" fmla="*/ 0 w 2735746"/>
              <a:gd name="connsiteY0" fmla="*/ 0 h 4436126"/>
              <a:gd name="connsiteX1" fmla="*/ 629222 w 2735746"/>
              <a:gd name="connsiteY1" fmla="*/ 0 h 4436126"/>
              <a:gd name="connsiteX2" fmla="*/ 1258443 w 2735746"/>
              <a:gd name="connsiteY2" fmla="*/ 0 h 4436126"/>
              <a:gd name="connsiteX3" fmla="*/ 1942380 w 2735746"/>
              <a:gd name="connsiteY3" fmla="*/ 0 h 4436126"/>
              <a:gd name="connsiteX4" fmla="*/ 2735746 w 2735746"/>
              <a:gd name="connsiteY4" fmla="*/ 0 h 4436126"/>
              <a:gd name="connsiteX5" fmla="*/ 2735746 w 2735746"/>
              <a:gd name="connsiteY5" fmla="*/ 589371 h 4436126"/>
              <a:gd name="connsiteX6" fmla="*/ 2735746 w 2735746"/>
              <a:gd name="connsiteY6" fmla="*/ 1090020 h 4436126"/>
              <a:gd name="connsiteX7" fmla="*/ 2735746 w 2735746"/>
              <a:gd name="connsiteY7" fmla="*/ 1812474 h 4436126"/>
              <a:gd name="connsiteX8" fmla="*/ 2735746 w 2735746"/>
              <a:gd name="connsiteY8" fmla="*/ 2401845 h 4436126"/>
              <a:gd name="connsiteX9" fmla="*/ 2735746 w 2735746"/>
              <a:gd name="connsiteY9" fmla="*/ 3124300 h 4436126"/>
              <a:gd name="connsiteX10" fmla="*/ 2735746 w 2735746"/>
              <a:gd name="connsiteY10" fmla="*/ 3758032 h 4436126"/>
              <a:gd name="connsiteX11" fmla="*/ 2735746 w 2735746"/>
              <a:gd name="connsiteY11" fmla="*/ 4436126 h 4436126"/>
              <a:gd name="connsiteX12" fmla="*/ 2051810 w 2735746"/>
              <a:gd name="connsiteY12" fmla="*/ 4436126 h 4436126"/>
              <a:gd name="connsiteX13" fmla="*/ 1422588 w 2735746"/>
              <a:gd name="connsiteY13" fmla="*/ 4436126 h 4436126"/>
              <a:gd name="connsiteX14" fmla="*/ 820724 w 2735746"/>
              <a:gd name="connsiteY14" fmla="*/ 4436126 h 4436126"/>
              <a:gd name="connsiteX15" fmla="*/ 0 w 2735746"/>
              <a:gd name="connsiteY15" fmla="*/ 4436126 h 4436126"/>
              <a:gd name="connsiteX16" fmla="*/ 0 w 2735746"/>
              <a:gd name="connsiteY16" fmla="*/ 3802394 h 4436126"/>
              <a:gd name="connsiteX17" fmla="*/ 0 w 2735746"/>
              <a:gd name="connsiteY17" fmla="*/ 3213023 h 4436126"/>
              <a:gd name="connsiteX18" fmla="*/ 0 w 2735746"/>
              <a:gd name="connsiteY18" fmla="*/ 2712374 h 4436126"/>
              <a:gd name="connsiteX19" fmla="*/ 0 w 2735746"/>
              <a:gd name="connsiteY19" fmla="*/ 1989919 h 4436126"/>
              <a:gd name="connsiteX20" fmla="*/ 0 w 2735746"/>
              <a:gd name="connsiteY20" fmla="*/ 1400548 h 4436126"/>
              <a:gd name="connsiteX21" fmla="*/ 0 w 2735746"/>
              <a:gd name="connsiteY21" fmla="*/ 811177 h 4436126"/>
              <a:gd name="connsiteX22" fmla="*/ 0 w 2735746"/>
              <a:gd name="connsiteY22" fmla="*/ 0 h 443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735746" h="4436126" fill="none" extrusionOk="0">
                <a:moveTo>
                  <a:pt x="0" y="0"/>
                </a:moveTo>
                <a:cubicBezTo>
                  <a:pt x="161918" y="15098"/>
                  <a:pt x="458221" y="22520"/>
                  <a:pt x="601864" y="0"/>
                </a:cubicBezTo>
                <a:cubicBezTo>
                  <a:pt x="742303" y="-225"/>
                  <a:pt x="972782" y="-24016"/>
                  <a:pt x="1203728" y="0"/>
                </a:cubicBezTo>
                <a:cubicBezTo>
                  <a:pt x="1464574" y="35749"/>
                  <a:pt x="1690223" y="-18853"/>
                  <a:pt x="1860307" y="0"/>
                </a:cubicBezTo>
                <a:cubicBezTo>
                  <a:pt x="2091015" y="-5289"/>
                  <a:pt x="2433849" y="13227"/>
                  <a:pt x="2735746" y="0"/>
                </a:cubicBezTo>
                <a:cubicBezTo>
                  <a:pt x="2691943" y="331642"/>
                  <a:pt x="2734195" y="466229"/>
                  <a:pt x="2735746" y="722455"/>
                </a:cubicBezTo>
                <a:cubicBezTo>
                  <a:pt x="2777998" y="939939"/>
                  <a:pt x="2730794" y="1170283"/>
                  <a:pt x="2735746" y="1400548"/>
                </a:cubicBezTo>
                <a:cubicBezTo>
                  <a:pt x="2758008" y="1594566"/>
                  <a:pt x="2685031" y="1765863"/>
                  <a:pt x="2735746" y="2123003"/>
                </a:cubicBezTo>
                <a:cubicBezTo>
                  <a:pt x="2749790" y="2475526"/>
                  <a:pt x="2749242" y="2520814"/>
                  <a:pt x="2735746" y="2623652"/>
                </a:cubicBezTo>
                <a:cubicBezTo>
                  <a:pt x="2763944" y="2740876"/>
                  <a:pt x="2744929" y="3155128"/>
                  <a:pt x="2735746" y="3346106"/>
                </a:cubicBezTo>
                <a:cubicBezTo>
                  <a:pt x="2707044" y="3549103"/>
                  <a:pt x="2778171" y="4020259"/>
                  <a:pt x="2735746" y="4436126"/>
                </a:cubicBezTo>
                <a:cubicBezTo>
                  <a:pt x="2446908" y="4449879"/>
                  <a:pt x="2352905" y="4421330"/>
                  <a:pt x="2106524" y="4436126"/>
                </a:cubicBezTo>
                <a:cubicBezTo>
                  <a:pt x="1843695" y="4446007"/>
                  <a:pt x="1603428" y="4384233"/>
                  <a:pt x="1449945" y="4436126"/>
                </a:cubicBezTo>
                <a:cubicBezTo>
                  <a:pt x="1323819" y="4422788"/>
                  <a:pt x="918136" y="4397155"/>
                  <a:pt x="793366" y="4436126"/>
                </a:cubicBezTo>
                <a:cubicBezTo>
                  <a:pt x="622161" y="4475720"/>
                  <a:pt x="341322" y="4455575"/>
                  <a:pt x="0" y="4436126"/>
                </a:cubicBezTo>
                <a:cubicBezTo>
                  <a:pt x="20852" y="4253259"/>
                  <a:pt x="-29469" y="4050536"/>
                  <a:pt x="0" y="3713671"/>
                </a:cubicBezTo>
                <a:cubicBezTo>
                  <a:pt x="-29656" y="3428522"/>
                  <a:pt x="-21538" y="3248557"/>
                  <a:pt x="0" y="3124300"/>
                </a:cubicBezTo>
                <a:cubicBezTo>
                  <a:pt x="41108" y="2979440"/>
                  <a:pt x="61080" y="2759215"/>
                  <a:pt x="0" y="2446207"/>
                </a:cubicBezTo>
                <a:cubicBezTo>
                  <a:pt x="-33753" y="2132176"/>
                  <a:pt x="3487" y="2021867"/>
                  <a:pt x="0" y="1856836"/>
                </a:cubicBezTo>
                <a:cubicBezTo>
                  <a:pt x="-18706" y="1701271"/>
                  <a:pt x="-13970" y="1503774"/>
                  <a:pt x="0" y="1178742"/>
                </a:cubicBezTo>
                <a:cubicBezTo>
                  <a:pt x="18899" y="849552"/>
                  <a:pt x="-756" y="918381"/>
                  <a:pt x="0" y="678094"/>
                </a:cubicBezTo>
                <a:cubicBezTo>
                  <a:pt x="-10163" y="426561"/>
                  <a:pt x="-43097" y="197181"/>
                  <a:pt x="0" y="0"/>
                </a:cubicBezTo>
                <a:close/>
              </a:path>
              <a:path w="2735746" h="4436126" stroke="0" extrusionOk="0">
                <a:moveTo>
                  <a:pt x="0" y="0"/>
                </a:moveTo>
                <a:cubicBezTo>
                  <a:pt x="200822" y="19308"/>
                  <a:pt x="342023" y="-13398"/>
                  <a:pt x="629222" y="0"/>
                </a:cubicBezTo>
                <a:cubicBezTo>
                  <a:pt x="876387" y="30075"/>
                  <a:pt x="973780" y="-24948"/>
                  <a:pt x="1258443" y="0"/>
                </a:cubicBezTo>
                <a:cubicBezTo>
                  <a:pt x="1515998" y="26113"/>
                  <a:pt x="1776207" y="-7577"/>
                  <a:pt x="1942380" y="0"/>
                </a:cubicBezTo>
                <a:cubicBezTo>
                  <a:pt x="2131063" y="78079"/>
                  <a:pt x="2482968" y="27942"/>
                  <a:pt x="2735746" y="0"/>
                </a:cubicBezTo>
                <a:cubicBezTo>
                  <a:pt x="2737400" y="245719"/>
                  <a:pt x="2719438" y="313423"/>
                  <a:pt x="2735746" y="589371"/>
                </a:cubicBezTo>
                <a:cubicBezTo>
                  <a:pt x="2750024" y="830199"/>
                  <a:pt x="2706946" y="962273"/>
                  <a:pt x="2735746" y="1090020"/>
                </a:cubicBezTo>
                <a:cubicBezTo>
                  <a:pt x="2754038" y="1252221"/>
                  <a:pt x="2699363" y="1611787"/>
                  <a:pt x="2735746" y="1812474"/>
                </a:cubicBezTo>
                <a:cubicBezTo>
                  <a:pt x="2731402" y="2032514"/>
                  <a:pt x="2711860" y="2227095"/>
                  <a:pt x="2735746" y="2401845"/>
                </a:cubicBezTo>
                <a:cubicBezTo>
                  <a:pt x="2761379" y="2583646"/>
                  <a:pt x="2748855" y="2891131"/>
                  <a:pt x="2735746" y="3124300"/>
                </a:cubicBezTo>
                <a:cubicBezTo>
                  <a:pt x="2700401" y="3308867"/>
                  <a:pt x="2702601" y="3605213"/>
                  <a:pt x="2735746" y="3758032"/>
                </a:cubicBezTo>
                <a:cubicBezTo>
                  <a:pt x="2747977" y="3902618"/>
                  <a:pt x="2715004" y="4211100"/>
                  <a:pt x="2735746" y="4436126"/>
                </a:cubicBezTo>
                <a:cubicBezTo>
                  <a:pt x="2459467" y="4406822"/>
                  <a:pt x="2192923" y="4437361"/>
                  <a:pt x="2051810" y="4436126"/>
                </a:cubicBezTo>
                <a:cubicBezTo>
                  <a:pt x="1883423" y="4453454"/>
                  <a:pt x="1540376" y="4437451"/>
                  <a:pt x="1422588" y="4436126"/>
                </a:cubicBezTo>
                <a:cubicBezTo>
                  <a:pt x="1287722" y="4399241"/>
                  <a:pt x="1140740" y="4428943"/>
                  <a:pt x="820724" y="4436126"/>
                </a:cubicBezTo>
                <a:cubicBezTo>
                  <a:pt x="499372" y="4430544"/>
                  <a:pt x="359748" y="4439877"/>
                  <a:pt x="0" y="4436126"/>
                </a:cubicBezTo>
                <a:cubicBezTo>
                  <a:pt x="-38593" y="4174498"/>
                  <a:pt x="-35415" y="4101294"/>
                  <a:pt x="0" y="3802394"/>
                </a:cubicBezTo>
                <a:cubicBezTo>
                  <a:pt x="52572" y="3479153"/>
                  <a:pt x="16560" y="3350349"/>
                  <a:pt x="0" y="3213023"/>
                </a:cubicBezTo>
                <a:cubicBezTo>
                  <a:pt x="-13574" y="3110777"/>
                  <a:pt x="-6283" y="2874103"/>
                  <a:pt x="0" y="2712374"/>
                </a:cubicBezTo>
                <a:cubicBezTo>
                  <a:pt x="2971" y="2551976"/>
                  <a:pt x="73" y="2241799"/>
                  <a:pt x="0" y="1989919"/>
                </a:cubicBezTo>
                <a:cubicBezTo>
                  <a:pt x="39133" y="1761426"/>
                  <a:pt x="4377" y="1541508"/>
                  <a:pt x="0" y="1400548"/>
                </a:cubicBezTo>
                <a:cubicBezTo>
                  <a:pt x="-3902" y="1293715"/>
                  <a:pt x="-31356" y="963114"/>
                  <a:pt x="0" y="811177"/>
                </a:cubicBezTo>
                <a:cubicBezTo>
                  <a:pt x="30137" y="610222"/>
                  <a:pt x="9538" y="253744"/>
                  <a:pt x="0" y="0"/>
                </a:cubicBezTo>
                <a:close/>
              </a:path>
              <a:path w="2735746" h="4436126" fill="none" stroke="0" extrusionOk="0">
                <a:moveTo>
                  <a:pt x="0" y="0"/>
                </a:moveTo>
                <a:cubicBezTo>
                  <a:pt x="170436" y="47742"/>
                  <a:pt x="419851" y="18828"/>
                  <a:pt x="601864" y="0"/>
                </a:cubicBezTo>
                <a:cubicBezTo>
                  <a:pt x="780287" y="5919"/>
                  <a:pt x="926956" y="-43418"/>
                  <a:pt x="1203728" y="0"/>
                </a:cubicBezTo>
                <a:cubicBezTo>
                  <a:pt x="1440233" y="36402"/>
                  <a:pt x="1620547" y="9809"/>
                  <a:pt x="1860307" y="0"/>
                </a:cubicBezTo>
                <a:cubicBezTo>
                  <a:pt x="2125404" y="36138"/>
                  <a:pt x="2428703" y="-48788"/>
                  <a:pt x="2735746" y="0"/>
                </a:cubicBezTo>
                <a:cubicBezTo>
                  <a:pt x="2694399" y="326564"/>
                  <a:pt x="2754399" y="494899"/>
                  <a:pt x="2735746" y="722455"/>
                </a:cubicBezTo>
                <a:cubicBezTo>
                  <a:pt x="2716879" y="966455"/>
                  <a:pt x="2737855" y="1240048"/>
                  <a:pt x="2735746" y="1400548"/>
                </a:cubicBezTo>
                <a:cubicBezTo>
                  <a:pt x="2741383" y="1589687"/>
                  <a:pt x="2704473" y="1794755"/>
                  <a:pt x="2735746" y="2123003"/>
                </a:cubicBezTo>
                <a:cubicBezTo>
                  <a:pt x="2757426" y="2475014"/>
                  <a:pt x="2744795" y="2524991"/>
                  <a:pt x="2735746" y="2623652"/>
                </a:cubicBezTo>
                <a:cubicBezTo>
                  <a:pt x="2713988" y="2683055"/>
                  <a:pt x="2741688" y="3139895"/>
                  <a:pt x="2735746" y="3346106"/>
                </a:cubicBezTo>
                <a:cubicBezTo>
                  <a:pt x="2731253" y="3590768"/>
                  <a:pt x="2696921" y="4024619"/>
                  <a:pt x="2735746" y="4436126"/>
                </a:cubicBezTo>
                <a:cubicBezTo>
                  <a:pt x="2468151" y="4457178"/>
                  <a:pt x="2317380" y="4443295"/>
                  <a:pt x="2106524" y="4436126"/>
                </a:cubicBezTo>
                <a:cubicBezTo>
                  <a:pt x="1877770" y="4440189"/>
                  <a:pt x="1593118" y="4408574"/>
                  <a:pt x="1449945" y="4436126"/>
                </a:cubicBezTo>
                <a:cubicBezTo>
                  <a:pt x="1326872" y="4436182"/>
                  <a:pt x="958099" y="4405224"/>
                  <a:pt x="793366" y="4436126"/>
                </a:cubicBezTo>
                <a:cubicBezTo>
                  <a:pt x="638191" y="4519259"/>
                  <a:pt x="331940" y="4442049"/>
                  <a:pt x="0" y="4436126"/>
                </a:cubicBezTo>
                <a:cubicBezTo>
                  <a:pt x="65462" y="4201604"/>
                  <a:pt x="26550" y="4044925"/>
                  <a:pt x="0" y="3713671"/>
                </a:cubicBezTo>
                <a:cubicBezTo>
                  <a:pt x="-276" y="3420375"/>
                  <a:pt x="-38077" y="3282808"/>
                  <a:pt x="0" y="3124300"/>
                </a:cubicBezTo>
                <a:cubicBezTo>
                  <a:pt x="23819" y="2985800"/>
                  <a:pt x="56657" y="2782223"/>
                  <a:pt x="0" y="2446207"/>
                </a:cubicBezTo>
                <a:cubicBezTo>
                  <a:pt x="-39917" y="2109662"/>
                  <a:pt x="32412" y="2032547"/>
                  <a:pt x="0" y="1856836"/>
                </a:cubicBezTo>
                <a:cubicBezTo>
                  <a:pt x="15734" y="1665113"/>
                  <a:pt x="-15000" y="1500636"/>
                  <a:pt x="0" y="1178742"/>
                </a:cubicBezTo>
                <a:cubicBezTo>
                  <a:pt x="24186" y="847658"/>
                  <a:pt x="4982" y="925725"/>
                  <a:pt x="0" y="678094"/>
                </a:cubicBezTo>
                <a:cubicBezTo>
                  <a:pt x="31380" y="436904"/>
                  <a:pt x="55645" y="1947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87283399">
                  <a:custGeom>
                    <a:avLst/>
                    <a:gdLst>
                      <a:gd name="connsiteX0" fmla="*/ 0 w 2735746"/>
                      <a:gd name="connsiteY0" fmla="*/ 0 h 4436126"/>
                      <a:gd name="connsiteX1" fmla="*/ 601864 w 2735746"/>
                      <a:gd name="connsiteY1" fmla="*/ 0 h 4436126"/>
                      <a:gd name="connsiteX2" fmla="*/ 1203728 w 2735746"/>
                      <a:gd name="connsiteY2" fmla="*/ 0 h 4436126"/>
                      <a:gd name="connsiteX3" fmla="*/ 1860307 w 2735746"/>
                      <a:gd name="connsiteY3" fmla="*/ 0 h 4436126"/>
                      <a:gd name="connsiteX4" fmla="*/ 2735746 w 2735746"/>
                      <a:gd name="connsiteY4" fmla="*/ 0 h 4436126"/>
                      <a:gd name="connsiteX5" fmla="*/ 2735746 w 2735746"/>
                      <a:gd name="connsiteY5" fmla="*/ 722455 h 4436126"/>
                      <a:gd name="connsiteX6" fmla="*/ 2735746 w 2735746"/>
                      <a:gd name="connsiteY6" fmla="*/ 1400548 h 4436126"/>
                      <a:gd name="connsiteX7" fmla="*/ 2735746 w 2735746"/>
                      <a:gd name="connsiteY7" fmla="*/ 2123003 h 4436126"/>
                      <a:gd name="connsiteX8" fmla="*/ 2735746 w 2735746"/>
                      <a:gd name="connsiteY8" fmla="*/ 2623652 h 4436126"/>
                      <a:gd name="connsiteX9" fmla="*/ 2735746 w 2735746"/>
                      <a:gd name="connsiteY9" fmla="*/ 3346106 h 4436126"/>
                      <a:gd name="connsiteX10" fmla="*/ 2735746 w 2735746"/>
                      <a:gd name="connsiteY10" fmla="*/ 4436126 h 4436126"/>
                      <a:gd name="connsiteX11" fmla="*/ 2106524 w 2735746"/>
                      <a:gd name="connsiteY11" fmla="*/ 4436126 h 4436126"/>
                      <a:gd name="connsiteX12" fmla="*/ 1449945 w 2735746"/>
                      <a:gd name="connsiteY12" fmla="*/ 4436126 h 4436126"/>
                      <a:gd name="connsiteX13" fmla="*/ 793366 w 2735746"/>
                      <a:gd name="connsiteY13" fmla="*/ 4436126 h 4436126"/>
                      <a:gd name="connsiteX14" fmla="*/ 0 w 2735746"/>
                      <a:gd name="connsiteY14" fmla="*/ 4436126 h 4436126"/>
                      <a:gd name="connsiteX15" fmla="*/ 0 w 2735746"/>
                      <a:gd name="connsiteY15" fmla="*/ 3713671 h 4436126"/>
                      <a:gd name="connsiteX16" fmla="*/ 0 w 2735746"/>
                      <a:gd name="connsiteY16" fmla="*/ 3124300 h 4436126"/>
                      <a:gd name="connsiteX17" fmla="*/ 0 w 2735746"/>
                      <a:gd name="connsiteY17" fmla="*/ 2446207 h 4436126"/>
                      <a:gd name="connsiteX18" fmla="*/ 0 w 2735746"/>
                      <a:gd name="connsiteY18" fmla="*/ 1856836 h 4436126"/>
                      <a:gd name="connsiteX19" fmla="*/ 0 w 2735746"/>
                      <a:gd name="connsiteY19" fmla="*/ 1178742 h 4436126"/>
                      <a:gd name="connsiteX20" fmla="*/ 0 w 2735746"/>
                      <a:gd name="connsiteY20" fmla="*/ 678094 h 4436126"/>
                      <a:gd name="connsiteX21" fmla="*/ 0 w 2735746"/>
                      <a:gd name="connsiteY21" fmla="*/ 0 h 4436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735746" h="4436126" fill="none" extrusionOk="0">
                        <a:moveTo>
                          <a:pt x="0" y="0"/>
                        </a:moveTo>
                        <a:cubicBezTo>
                          <a:pt x="179540" y="26169"/>
                          <a:pt x="438012" y="23230"/>
                          <a:pt x="601864" y="0"/>
                        </a:cubicBezTo>
                        <a:cubicBezTo>
                          <a:pt x="765716" y="-23230"/>
                          <a:pt x="955038" y="-5127"/>
                          <a:pt x="1203728" y="0"/>
                        </a:cubicBezTo>
                        <a:cubicBezTo>
                          <a:pt x="1452418" y="5127"/>
                          <a:pt x="1646417" y="-25974"/>
                          <a:pt x="1860307" y="0"/>
                        </a:cubicBezTo>
                        <a:cubicBezTo>
                          <a:pt x="2074197" y="25974"/>
                          <a:pt x="2430568" y="-26480"/>
                          <a:pt x="2735746" y="0"/>
                        </a:cubicBezTo>
                        <a:cubicBezTo>
                          <a:pt x="2706048" y="340749"/>
                          <a:pt x="2740838" y="495871"/>
                          <a:pt x="2735746" y="722455"/>
                        </a:cubicBezTo>
                        <a:cubicBezTo>
                          <a:pt x="2730654" y="949039"/>
                          <a:pt x="2752433" y="1198388"/>
                          <a:pt x="2735746" y="1400548"/>
                        </a:cubicBezTo>
                        <a:cubicBezTo>
                          <a:pt x="2719059" y="1602708"/>
                          <a:pt x="2715247" y="1770847"/>
                          <a:pt x="2735746" y="2123003"/>
                        </a:cubicBezTo>
                        <a:cubicBezTo>
                          <a:pt x="2756245" y="2475160"/>
                          <a:pt x="2751062" y="2522091"/>
                          <a:pt x="2735746" y="2623652"/>
                        </a:cubicBezTo>
                        <a:cubicBezTo>
                          <a:pt x="2720430" y="2725213"/>
                          <a:pt x="2753604" y="3142493"/>
                          <a:pt x="2735746" y="3346106"/>
                        </a:cubicBezTo>
                        <a:cubicBezTo>
                          <a:pt x="2717888" y="3549719"/>
                          <a:pt x="2748400" y="4025565"/>
                          <a:pt x="2735746" y="4436126"/>
                        </a:cubicBezTo>
                        <a:cubicBezTo>
                          <a:pt x="2455834" y="4434463"/>
                          <a:pt x="2336666" y="4425166"/>
                          <a:pt x="2106524" y="4436126"/>
                        </a:cubicBezTo>
                        <a:cubicBezTo>
                          <a:pt x="1876382" y="4447086"/>
                          <a:pt x="1601121" y="4420147"/>
                          <a:pt x="1449945" y="4436126"/>
                        </a:cubicBezTo>
                        <a:cubicBezTo>
                          <a:pt x="1298769" y="4452105"/>
                          <a:pt x="950963" y="4404014"/>
                          <a:pt x="793366" y="4436126"/>
                        </a:cubicBezTo>
                        <a:cubicBezTo>
                          <a:pt x="635769" y="4468238"/>
                          <a:pt x="300146" y="4462205"/>
                          <a:pt x="0" y="4436126"/>
                        </a:cubicBezTo>
                        <a:cubicBezTo>
                          <a:pt x="25833" y="4232419"/>
                          <a:pt x="3486" y="4019021"/>
                          <a:pt x="0" y="3713671"/>
                        </a:cubicBezTo>
                        <a:cubicBezTo>
                          <a:pt x="-3486" y="3408322"/>
                          <a:pt x="-27541" y="3277286"/>
                          <a:pt x="0" y="3124300"/>
                        </a:cubicBezTo>
                        <a:cubicBezTo>
                          <a:pt x="27541" y="2971314"/>
                          <a:pt x="31162" y="2762025"/>
                          <a:pt x="0" y="2446207"/>
                        </a:cubicBezTo>
                        <a:cubicBezTo>
                          <a:pt x="-31162" y="2130389"/>
                          <a:pt x="9656" y="2027375"/>
                          <a:pt x="0" y="1856836"/>
                        </a:cubicBezTo>
                        <a:cubicBezTo>
                          <a:pt x="-9656" y="1686297"/>
                          <a:pt x="-14688" y="1512539"/>
                          <a:pt x="0" y="1178742"/>
                        </a:cubicBezTo>
                        <a:cubicBezTo>
                          <a:pt x="14688" y="844945"/>
                          <a:pt x="2890" y="917816"/>
                          <a:pt x="0" y="678094"/>
                        </a:cubicBezTo>
                        <a:cubicBezTo>
                          <a:pt x="-2890" y="438372"/>
                          <a:pt x="5448" y="207647"/>
                          <a:pt x="0" y="0"/>
                        </a:cubicBezTo>
                        <a:close/>
                      </a:path>
                      <a:path w="2735746" h="4436126" stroke="0" extrusionOk="0">
                        <a:moveTo>
                          <a:pt x="0" y="0"/>
                        </a:moveTo>
                        <a:cubicBezTo>
                          <a:pt x="209894" y="16338"/>
                          <a:pt x="375877" y="-31334"/>
                          <a:pt x="629222" y="0"/>
                        </a:cubicBezTo>
                        <a:cubicBezTo>
                          <a:pt x="882567" y="31334"/>
                          <a:pt x="997255" y="-29736"/>
                          <a:pt x="1258443" y="0"/>
                        </a:cubicBezTo>
                        <a:cubicBezTo>
                          <a:pt x="1519631" y="29736"/>
                          <a:pt x="1769008" y="-24969"/>
                          <a:pt x="1942380" y="0"/>
                        </a:cubicBezTo>
                        <a:cubicBezTo>
                          <a:pt x="2115752" y="24969"/>
                          <a:pt x="2487652" y="32052"/>
                          <a:pt x="2735746" y="0"/>
                        </a:cubicBezTo>
                        <a:cubicBezTo>
                          <a:pt x="2751518" y="246908"/>
                          <a:pt x="2711283" y="325094"/>
                          <a:pt x="2735746" y="589371"/>
                        </a:cubicBezTo>
                        <a:cubicBezTo>
                          <a:pt x="2760209" y="853648"/>
                          <a:pt x="2718833" y="972107"/>
                          <a:pt x="2735746" y="1090020"/>
                        </a:cubicBezTo>
                        <a:cubicBezTo>
                          <a:pt x="2752659" y="1207933"/>
                          <a:pt x="2729992" y="1582062"/>
                          <a:pt x="2735746" y="1812474"/>
                        </a:cubicBezTo>
                        <a:cubicBezTo>
                          <a:pt x="2741500" y="2042886"/>
                          <a:pt x="2707628" y="2235903"/>
                          <a:pt x="2735746" y="2401845"/>
                        </a:cubicBezTo>
                        <a:cubicBezTo>
                          <a:pt x="2763864" y="2567787"/>
                          <a:pt x="2758150" y="2913761"/>
                          <a:pt x="2735746" y="3124300"/>
                        </a:cubicBezTo>
                        <a:cubicBezTo>
                          <a:pt x="2713342" y="3334839"/>
                          <a:pt x="2720989" y="3582863"/>
                          <a:pt x="2735746" y="3758032"/>
                        </a:cubicBezTo>
                        <a:cubicBezTo>
                          <a:pt x="2750503" y="3933201"/>
                          <a:pt x="2736802" y="4250321"/>
                          <a:pt x="2735746" y="4436126"/>
                        </a:cubicBezTo>
                        <a:cubicBezTo>
                          <a:pt x="2480396" y="4409468"/>
                          <a:pt x="2193035" y="4433672"/>
                          <a:pt x="2051810" y="4436126"/>
                        </a:cubicBezTo>
                        <a:cubicBezTo>
                          <a:pt x="1910585" y="4438580"/>
                          <a:pt x="1557696" y="4442846"/>
                          <a:pt x="1422588" y="4436126"/>
                        </a:cubicBezTo>
                        <a:cubicBezTo>
                          <a:pt x="1287480" y="4429406"/>
                          <a:pt x="1114403" y="4428562"/>
                          <a:pt x="820724" y="4436126"/>
                        </a:cubicBezTo>
                        <a:cubicBezTo>
                          <a:pt x="527045" y="4443690"/>
                          <a:pt x="375914" y="4447757"/>
                          <a:pt x="0" y="4436126"/>
                        </a:cubicBezTo>
                        <a:cubicBezTo>
                          <a:pt x="-31538" y="4174476"/>
                          <a:pt x="-31250" y="4099935"/>
                          <a:pt x="0" y="3802394"/>
                        </a:cubicBezTo>
                        <a:cubicBezTo>
                          <a:pt x="31250" y="3504853"/>
                          <a:pt x="9806" y="3349077"/>
                          <a:pt x="0" y="3213023"/>
                        </a:cubicBezTo>
                        <a:cubicBezTo>
                          <a:pt x="-9806" y="3076969"/>
                          <a:pt x="-22953" y="2900441"/>
                          <a:pt x="0" y="2712374"/>
                        </a:cubicBezTo>
                        <a:cubicBezTo>
                          <a:pt x="22953" y="2524307"/>
                          <a:pt x="-35854" y="2231517"/>
                          <a:pt x="0" y="1989919"/>
                        </a:cubicBezTo>
                        <a:cubicBezTo>
                          <a:pt x="35854" y="1748321"/>
                          <a:pt x="1945" y="1519865"/>
                          <a:pt x="0" y="1400548"/>
                        </a:cubicBezTo>
                        <a:cubicBezTo>
                          <a:pt x="-1945" y="1281231"/>
                          <a:pt x="-11601" y="971726"/>
                          <a:pt x="0" y="811177"/>
                        </a:cubicBezTo>
                        <a:cubicBezTo>
                          <a:pt x="11601" y="650628"/>
                          <a:pt x="34125" y="21079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46085" y="1232452"/>
            <a:ext cx="2400300" cy="38509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  <a:cs typeface="Calibri"/>
              </a:rPr>
              <a:t>April 14, 2023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2" name="sketch line">
            <a:extLst>
              <a:ext uri="{FF2B5EF4-FFF2-40B4-BE49-F238E27FC236}">
                <a16:creationId xmlns:a16="http://schemas.microsoft.com/office/drawing/2014/main" id="{2A39B854-4B6C-4F7F-A602-6F97770CE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49" y="5439978"/>
            <a:ext cx="4711446" cy="18288"/>
          </a:xfrm>
          <a:custGeom>
            <a:avLst/>
            <a:gdLst>
              <a:gd name="connsiteX0" fmla="*/ 0 w 4711446"/>
              <a:gd name="connsiteY0" fmla="*/ 0 h 18288"/>
              <a:gd name="connsiteX1" fmla="*/ 625949 w 4711446"/>
              <a:gd name="connsiteY1" fmla="*/ 0 h 18288"/>
              <a:gd name="connsiteX2" fmla="*/ 1157670 w 4711446"/>
              <a:gd name="connsiteY2" fmla="*/ 0 h 18288"/>
              <a:gd name="connsiteX3" fmla="*/ 1736504 w 4711446"/>
              <a:gd name="connsiteY3" fmla="*/ 0 h 18288"/>
              <a:gd name="connsiteX4" fmla="*/ 2456683 w 4711446"/>
              <a:gd name="connsiteY4" fmla="*/ 0 h 18288"/>
              <a:gd name="connsiteX5" fmla="*/ 3082632 w 4711446"/>
              <a:gd name="connsiteY5" fmla="*/ 0 h 18288"/>
              <a:gd name="connsiteX6" fmla="*/ 3661467 w 4711446"/>
              <a:gd name="connsiteY6" fmla="*/ 0 h 18288"/>
              <a:gd name="connsiteX7" fmla="*/ 4711446 w 4711446"/>
              <a:gd name="connsiteY7" fmla="*/ 0 h 18288"/>
              <a:gd name="connsiteX8" fmla="*/ 4711446 w 4711446"/>
              <a:gd name="connsiteY8" fmla="*/ 18288 h 18288"/>
              <a:gd name="connsiteX9" fmla="*/ 4038382 w 4711446"/>
              <a:gd name="connsiteY9" fmla="*/ 18288 h 18288"/>
              <a:gd name="connsiteX10" fmla="*/ 3459547 w 4711446"/>
              <a:gd name="connsiteY10" fmla="*/ 18288 h 18288"/>
              <a:gd name="connsiteX11" fmla="*/ 2692255 w 4711446"/>
              <a:gd name="connsiteY11" fmla="*/ 18288 h 18288"/>
              <a:gd name="connsiteX12" fmla="*/ 2066306 w 4711446"/>
              <a:gd name="connsiteY12" fmla="*/ 18288 h 18288"/>
              <a:gd name="connsiteX13" fmla="*/ 1534585 w 4711446"/>
              <a:gd name="connsiteY13" fmla="*/ 18288 h 18288"/>
              <a:gd name="connsiteX14" fmla="*/ 814407 w 4711446"/>
              <a:gd name="connsiteY14" fmla="*/ 18288 h 18288"/>
              <a:gd name="connsiteX15" fmla="*/ 0 w 4711446"/>
              <a:gd name="connsiteY15" fmla="*/ 18288 h 18288"/>
              <a:gd name="connsiteX16" fmla="*/ 0 w 4711446"/>
              <a:gd name="connsiteY16" fmla="*/ 0 h 18288"/>
              <a:gd name="connsiteX0" fmla="*/ 0 w 4711446"/>
              <a:gd name="connsiteY0" fmla="*/ 0 h 18288"/>
              <a:gd name="connsiteX1" fmla="*/ 625949 w 4711446"/>
              <a:gd name="connsiteY1" fmla="*/ 0 h 18288"/>
              <a:gd name="connsiteX2" fmla="*/ 1157670 w 4711446"/>
              <a:gd name="connsiteY2" fmla="*/ 0 h 18288"/>
              <a:gd name="connsiteX3" fmla="*/ 1924962 w 4711446"/>
              <a:gd name="connsiteY3" fmla="*/ 0 h 18288"/>
              <a:gd name="connsiteX4" fmla="*/ 2550911 w 4711446"/>
              <a:gd name="connsiteY4" fmla="*/ 0 h 18288"/>
              <a:gd name="connsiteX5" fmla="*/ 3176861 w 4711446"/>
              <a:gd name="connsiteY5" fmla="*/ 0 h 18288"/>
              <a:gd name="connsiteX6" fmla="*/ 3944153 w 4711446"/>
              <a:gd name="connsiteY6" fmla="*/ 0 h 18288"/>
              <a:gd name="connsiteX7" fmla="*/ 4711446 w 4711446"/>
              <a:gd name="connsiteY7" fmla="*/ 0 h 18288"/>
              <a:gd name="connsiteX8" fmla="*/ 4711446 w 4711446"/>
              <a:gd name="connsiteY8" fmla="*/ 18288 h 18288"/>
              <a:gd name="connsiteX9" fmla="*/ 4132611 w 4711446"/>
              <a:gd name="connsiteY9" fmla="*/ 18288 h 18288"/>
              <a:gd name="connsiteX10" fmla="*/ 3459547 w 4711446"/>
              <a:gd name="connsiteY10" fmla="*/ 18288 h 18288"/>
              <a:gd name="connsiteX11" fmla="*/ 2786484 w 4711446"/>
              <a:gd name="connsiteY11" fmla="*/ 18288 h 18288"/>
              <a:gd name="connsiteX12" fmla="*/ 2160535 w 4711446"/>
              <a:gd name="connsiteY12" fmla="*/ 18288 h 18288"/>
              <a:gd name="connsiteX13" fmla="*/ 1393242 w 4711446"/>
              <a:gd name="connsiteY13" fmla="*/ 18288 h 18288"/>
              <a:gd name="connsiteX14" fmla="*/ 625949 w 4711446"/>
              <a:gd name="connsiteY14" fmla="*/ 18288 h 18288"/>
              <a:gd name="connsiteX15" fmla="*/ 0 w 4711446"/>
              <a:gd name="connsiteY15" fmla="*/ 18288 h 18288"/>
              <a:gd name="connsiteX16" fmla="*/ 0 w 471144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711446" h="18288" fill="none" extrusionOk="0">
                <a:moveTo>
                  <a:pt x="0" y="0"/>
                </a:moveTo>
                <a:cubicBezTo>
                  <a:pt x="274812" y="21377"/>
                  <a:pt x="437974" y="7558"/>
                  <a:pt x="625949" y="0"/>
                </a:cubicBezTo>
                <a:cubicBezTo>
                  <a:pt x="815915" y="-3058"/>
                  <a:pt x="927155" y="3556"/>
                  <a:pt x="1157670" y="0"/>
                </a:cubicBezTo>
                <a:cubicBezTo>
                  <a:pt x="1372599" y="18446"/>
                  <a:pt x="1498441" y="30400"/>
                  <a:pt x="1736504" y="0"/>
                </a:cubicBezTo>
                <a:cubicBezTo>
                  <a:pt x="1969944" y="-57262"/>
                  <a:pt x="2082777" y="-16533"/>
                  <a:pt x="2456683" y="0"/>
                </a:cubicBezTo>
                <a:cubicBezTo>
                  <a:pt x="2802556" y="17778"/>
                  <a:pt x="2897097" y="51398"/>
                  <a:pt x="3082632" y="0"/>
                </a:cubicBezTo>
                <a:cubicBezTo>
                  <a:pt x="3242727" y="7552"/>
                  <a:pt x="3438149" y="6519"/>
                  <a:pt x="3661467" y="0"/>
                </a:cubicBezTo>
                <a:cubicBezTo>
                  <a:pt x="3932644" y="-2803"/>
                  <a:pt x="4400746" y="-53122"/>
                  <a:pt x="4711446" y="0"/>
                </a:cubicBezTo>
                <a:cubicBezTo>
                  <a:pt x="4712348" y="7746"/>
                  <a:pt x="4710871" y="10944"/>
                  <a:pt x="4711446" y="18288"/>
                </a:cubicBezTo>
                <a:cubicBezTo>
                  <a:pt x="4434498" y="36609"/>
                  <a:pt x="4309938" y="-1884"/>
                  <a:pt x="4038382" y="18288"/>
                </a:cubicBezTo>
                <a:cubicBezTo>
                  <a:pt x="3771114" y="26533"/>
                  <a:pt x="3718035" y="22248"/>
                  <a:pt x="3459547" y="18288"/>
                </a:cubicBezTo>
                <a:cubicBezTo>
                  <a:pt x="3185021" y="5211"/>
                  <a:pt x="2909027" y="-9012"/>
                  <a:pt x="2692255" y="18288"/>
                </a:cubicBezTo>
                <a:cubicBezTo>
                  <a:pt x="2475966" y="32989"/>
                  <a:pt x="2231006" y="16915"/>
                  <a:pt x="2066306" y="18288"/>
                </a:cubicBezTo>
                <a:cubicBezTo>
                  <a:pt x="1932407" y="34703"/>
                  <a:pt x="1774461" y="37061"/>
                  <a:pt x="1534585" y="18288"/>
                </a:cubicBezTo>
                <a:cubicBezTo>
                  <a:pt x="1310318" y="32207"/>
                  <a:pt x="971529" y="-42802"/>
                  <a:pt x="814407" y="18288"/>
                </a:cubicBezTo>
                <a:cubicBezTo>
                  <a:pt x="656890" y="52126"/>
                  <a:pt x="223125" y="42583"/>
                  <a:pt x="0" y="18288"/>
                </a:cubicBezTo>
                <a:cubicBezTo>
                  <a:pt x="239" y="14000"/>
                  <a:pt x="-609" y="6462"/>
                  <a:pt x="0" y="0"/>
                </a:cubicBezTo>
                <a:close/>
              </a:path>
              <a:path w="4711446" h="18288" stroke="0" extrusionOk="0">
                <a:moveTo>
                  <a:pt x="0" y="0"/>
                </a:moveTo>
                <a:cubicBezTo>
                  <a:pt x="234260" y="-20695"/>
                  <a:pt x="309677" y="-29748"/>
                  <a:pt x="625949" y="0"/>
                </a:cubicBezTo>
                <a:cubicBezTo>
                  <a:pt x="922499" y="21024"/>
                  <a:pt x="1065673" y="29280"/>
                  <a:pt x="1157670" y="0"/>
                </a:cubicBezTo>
                <a:cubicBezTo>
                  <a:pt x="1304036" y="-55105"/>
                  <a:pt x="1714093" y="-71390"/>
                  <a:pt x="1924962" y="0"/>
                </a:cubicBezTo>
                <a:cubicBezTo>
                  <a:pt x="2094254" y="48795"/>
                  <a:pt x="2301733" y="54462"/>
                  <a:pt x="2550911" y="0"/>
                </a:cubicBezTo>
                <a:cubicBezTo>
                  <a:pt x="2800186" y="-20100"/>
                  <a:pt x="2879904" y="-31099"/>
                  <a:pt x="3176861" y="0"/>
                </a:cubicBezTo>
                <a:cubicBezTo>
                  <a:pt x="3499358" y="47355"/>
                  <a:pt x="3612601" y="-6560"/>
                  <a:pt x="3944153" y="0"/>
                </a:cubicBezTo>
                <a:cubicBezTo>
                  <a:pt x="4277331" y="13831"/>
                  <a:pt x="4345895" y="23404"/>
                  <a:pt x="4711446" y="0"/>
                </a:cubicBezTo>
                <a:cubicBezTo>
                  <a:pt x="4710587" y="5160"/>
                  <a:pt x="4712361" y="13769"/>
                  <a:pt x="4711446" y="18288"/>
                </a:cubicBezTo>
                <a:cubicBezTo>
                  <a:pt x="4522851" y="27912"/>
                  <a:pt x="4368130" y="36778"/>
                  <a:pt x="4132611" y="18288"/>
                </a:cubicBezTo>
                <a:cubicBezTo>
                  <a:pt x="3904206" y="-9157"/>
                  <a:pt x="3805966" y="-8150"/>
                  <a:pt x="3459547" y="18288"/>
                </a:cubicBezTo>
                <a:cubicBezTo>
                  <a:pt x="3126997" y="31275"/>
                  <a:pt x="3004364" y="-24502"/>
                  <a:pt x="2786484" y="18288"/>
                </a:cubicBezTo>
                <a:cubicBezTo>
                  <a:pt x="2565964" y="78874"/>
                  <a:pt x="2419091" y="11677"/>
                  <a:pt x="2160535" y="18288"/>
                </a:cubicBezTo>
                <a:cubicBezTo>
                  <a:pt x="1908180" y="28378"/>
                  <a:pt x="1654282" y="-1188"/>
                  <a:pt x="1393242" y="18288"/>
                </a:cubicBezTo>
                <a:cubicBezTo>
                  <a:pt x="1073937" y="56835"/>
                  <a:pt x="886793" y="9183"/>
                  <a:pt x="625949" y="18288"/>
                </a:cubicBezTo>
                <a:cubicBezTo>
                  <a:pt x="359206" y="-580"/>
                  <a:pt x="250220" y="32834"/>
                  <a:pt x="0" y="18288"/>
                </a:cubicBezTo>
                <a:cubicBezTo>
                  <a:pt x="-82" y="13007"/>
                  <a:pt x="1758" y="5782"/>
                  <a:pt x="0" y="0"/>
                </a:cubicBezTo>
                <a:close/>
              </a:path>
              <a:path w="4711446" h="18288" fill="none" stroke="0" extrusionOk="0">
                <a:moveTo>
                  <a:pt x="0" y="0"/>
                </a:moveTo>
                <a:cubicBezTo>
                  <a:pt x="264657" y="-13769"/>
                  <a:pt x="414946" y="17880"/>
                  <a:pt x="625949" y="0"/>
                </a:cubicBezTo>
                <a:cubicBezTo>
                  <a:pt x="824579" y="-11507"/>
                  <a:pt x="948820" y="2308"/>
                  <a:pt x="1157670" y="0"/>
                </a:cubicBezTo>
                <a:cubicBezTo>
                  <a:pt x="1343990" y="15600"/>
                  <a:pt x="1507622" y="30991"/>
                  <a:pt x="1736504" y="0"/>
                </a:cubicBezTo>
                <a:cubicBezTo>
                  <a:pt x="1935067" y="-40980"/>
                  <a:pt x="2142561" y="-1259"/>
                  <a:pt x="2456683" y="0"/>
                </a:cubicBezTo>
                <a:cubicBezTo>
                  <a:pt x="2824226" y="17735"/>
                  <a:pt x="2912320" y="12583"/>
                  <a:pt x="3082632" y="0"/>
                </a:cubicBezTo>
                <a:cubicBezTo>
                  <a:pt x="3225335" y="-33250"/>
                  <a:pt x="3420171" y="48687"/>
                  <a:pt x="3661467" y="0"/>
                </a:cubicBezTo>
                <a:cubicBezTo>
                  <a:pt x="3869520" y="-60742"/>
                  <a:pt x="4393152" y="27392"/>
                  <a:pt x="4711446" y="0"/>
                </a:cubicBezTo>
                <a:cubicBezTo>
                  <a:pt x="4711972" y="7501"/>
                  <a:pt x="4711869" y="10929"/>
                  <a:pt x="4711446" y="18288"/>
                </a:cubicBezTo>
                <a:cubicBezTo>
                  <a:pt x="4435166" y="13086"/>
                  <a:pt x="4328961" y="18878"/>
                  <a:pt x="4038382" y="18288"/>
                </a:cubicBezTo>
                <a:cubicBezTo>
                  <a:pt x="3765582" y="32901"/>
                  <a:pt x="3717048" y="28969"/>
                  <a:pt x="3459547" y="18288"/>
                </a:cubicBezTo>
                <a:cubicBezTo>
                  <a:pt x="3205966" y="17297"/>
                  <a:pt x="2904652" y="50049"/>
                  <a:pt x="2692255" y="18288"/>
                </a:cubicBezTo>
                <a:cubicBezTo>
                  <a:pt x="2519294" y="4085"/>
                  <a:pt x="2226456" y="-15614"/>
                  <a:pt x="2066306" y="18288"/>
                </a:cubicBezTo>
                <a:cubicBezTo>
                  <a:pt x="1898511" y="41075"/>
                  <a:pt x="1763730" y="-1381"/>
                  <a:pt x="1534585" y="18288"/>
                </a:cubicBezTo>
                <a:cubicBezTo>
                  <a:pt x="1264446" y="24070"/>
                  <a:pt x="962403" y="-51095"/>
                  <a:pt x="814407" y="18288"/>
                </a:cubicBezTo>
                <a:cubicBezTo>
                  <a:pt x="650002" y="36258"/>
                  <a:pt x="155279" y="37487"/>
                  <a:pt x="0" y="18288"/>
                </a:cubicBezTo>
                <a:cubicBezTo>
                  <a:pt x="-1033" y="13994"/>
                  <a:pt x="19" y="683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711446"/>
                      <a:gd name="connsiteY0" fmla="*/ 0 h 18288"/>
                      <a:gd name="connsiteX1" fmla="*/ 625949 w 4711446"/>
                      <a:gd name="connsiteY1" fmla="*/ 0 h 18288"/>
                      <a:gd name="connsiteX2" fmla="*/ 1157670 w 4711446"/>
                      <a:gd name="connsiteY2" fmla="*/ 0 h 18288"/>
                      <a:gd name="connsiteX3" fmla="*/ 1736504 w 4711446"/>
                      <a:gd name="connsiteY3" fmla="*/ 0 h 18288"/>
                      <a:gd name="connsiteX4" fmla="*/ 2456683 w 4711446"/>
                      <a:gd name="connsiteY4" fmla="*/ 0 h 18288"/>
                      <a:gd name="connsiteX5" fmla="*/ 3082632 w 4711446"/>
                      <a:gd name="connsiteY5" fmla="*/ 0 h 18288"/>
                      <a:gd name="connsiteX6" fmla="*/ 3661467 w 4711446"/>
                      <a:gd name="connsiteY6" fmla="*/ 0 h 18288"/>
                      <a:gd name="connsiteX7" fmla="*/ 4711446 w 4711446"/>
                      <a:gd name="connsiteY7" fmla="*/ 0 h 18288"/>
                      <a:gd name="connsiteX8" fmla="*/ 4711446 w 4711446"/>
                      <a:gd name="connsiteY8" fmla="*/ 18288 h 18288"/>
                      <a:gd name="connsiteX9" fmla="*/ 4038382 w 4711446"/>
                      <a:gd name="connsiteY9" fmla="*/ 18288 h 18288"/>
                      <a:gd name="connsiteX10" fmla="*/ 3459547 w 4711446"/>
                      <a:gd name="connsiteY10" fmla="*/ 18288 h 18288"/>
                      <a:gd name="connsiteX11" fmla="*/ 2692255 w 4711446"/>
                      <a:gd name="connsiteY11" fmla="*/ 18288 h 18288"/>
                      <a:gd name="connsiteX12" fmla="*/ 2066306 w 4711446"/>
                      <a:gd name="connsiteY12" fmla="*/ 18288 h 18288"/>
                      <a:gd name="connsiteX13" fmla="*/ 1534585 w 4711446"/>
                      <a:gd name="connsiteY13" fmla="*/ 18288 h 18288"/>
                      <a:gd name="connsiteX14" fmla="*/ 814407 w 4711446"/>
                      <a:gd name="connsiteY14" fmla="*/ 18288 h 18288"/>
                      <a:gd name="connsiteX15" fmla="*/ 0 w 4711446"/>
                      <a:gd name="connsiteY15" fmla="*/ 18288 h 18288"/>
                      <a:gd name="connsiteX16" fmla="*/ 0 w 4711446"/>
                      <a:gd name="connsiteY1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711446" h="18288" fill="none" extrusionOk="0">
                        <a:moveTo>
                          <a:pt x="0" y="0"/>
                        </a:moveTo>
                        <a:cubicBezTo>
                          <a:pt x="275996" y="-6775"/>
                          <a:pt x="430270" y="12128"/>
                          <a:pt x="625949" y="0"/>
                        </a:cubicBezTo>
                        <a:cubicBezTo>
                          <a:pt x="821628" y="-12128"/>
                          <a:pt x="953153" y="2170"/>
                          <a:pt x="1157670" y="0"/>
                        </a:cubicBezTo>
                        <a:cubicBezTo>
                          <a:pt x="1362187" y="-2170"/>
                          <a:pt x="1508708" y="24986"/>
                          <a:pt x="1736504" y="0"/>
                        </a:cubicBezTo>
                        <a:cubicBezTo>
                          <a:pt x="1964300" y="-24986"/>
                          <a:pt x="2114331" y="-14747"/>
                          <a:pt x="2456683" y="0"/>
                        </a:cubicBezTo>
                        <a:cubicBezTo>
                          <a:pt x="2799035" y="14747"/>
                          <a:pt x="2904885" y="27883"/>
                          <a:pt x="3082632" y="0"/>
                        </a:cubicBezTo>
                        <a:cubicBezTo>
                          <a:pt x="3260379" y="-27883"/>
                          <a:pt x="3449277" y="21284"/>
                          <a:pt x="3661467" y="0"/>
                        </a:cubicBezTo>
                        <a:cubicBezTo>
                          <a:pt x="3873658" y="-21284"/>
                          <a:pt x="4403906" y="12447"/>
                          <a:pt x="4711446" y="0"/>
                        </a:cubicBezTo>
                        <a:cubicBezTo>
                          <a:pt x="4711844" y="7429"/>
                          <a:pt x="4711426" y="10822"/>
                          <a:pt x="4711446" y="18288"/>
                        </a:cubicBezTo>
                        <a:cubicBezTo>
                          <a:pt x="4441704" y="14143"/>
                          <a:pt x="4312170" y="5146"/>
                          <a:pt x="4038382" y="18288"/>
                        </a:cubicBezTo>
                        <a:cubicBezTo>
                          <a:pt x="3764594" y="31430"/>
                          <a:pt x="3716634" y="24680"/>
                          <a:pt x="3459547" y="18288"/>
                        </a:cubicBezTo>
                        <a:cubicBezTo>
                          <a:pt x="3202460" y="11896"/>
                          <a:pt x="2879854" y="19674"/>
                          <a:pt x="2692255" y="18288"/>
                        </a:cubicBezTo>
                        <a:cubicBezTo>
                          <a:pt x="2504656" y="16902"/>
                          <a:pt x="2223731" y="-2796"/>
                          <a:pt x="2066306" y="18288"/>
                        </a:cubicBezTo>
                        <a:cubicBezTo>
                          <a:pt x="1908881" y="39372"/>
                          <a:pt x="1781464" y="10855"/>
                          <a:pt x="1534585" y="18288"/>
                        </a:cubicBezTo>
                        <a:cubicBezTo>
                          <a:pt x="1287706" y="25721"/>
                          <a:pt x="979966" y="-15294"/>
                          <a:pt x="814407" y="18288"/>
                        </a:cubicBezTo>
                        <a:cubicBezTo>
                          <a:pt x="648848" y="51870"/>
                          <a:pt x="195527" y="13986"/>
                          <a:pt x="0" y="18288"/>
                        </a:cubicBezTo>
                        <a:cubicBezTo>
                          <a:pt x="-591" y="13205"/>
                          <a:pt x="-663" y="6329"/>
                          <a:pt x="0" y="0"/>
                        </a:cubicBezTo>
                        <a:close/>
                      </a:path>
                      <a:path w="4711446" h="18288" stroke="0" extrusionOk="0">
                        <a:moveTo>
                          <a:pt x="0" y="0"/>
                        </a:moveTo>
                        <a:cubicBezTo>
                          <a:pt x="225644" y="-29218"/>
                          <a:pt x="321824" y="-13505"/>
                          <a:pt x="625949" y="0"/>
                        </a:cubicBezTo>
                        <a:cubicBezTo>
                          <a:pt x="930074" y="13505"/>
                          <a:pt x="1040728" y="23682"/>
                          <a:pt x="1157670" y="0"/>
                        </a:cubicBezTo>
                        <a:cubicBezTo>
                          <a:pt x="1274612" y="-23682"/>
                          <a:pt x="1732715" y="-38127"/>
                          <a:pt x="1924962" y="0"/>
                        </a:cubicBezTo>
                        <a:cubicBezTo>
                          <a:pt x="2117209" y="38127"/>
                          <a:pt x="2299261" y="17383"/>
                          <a:pt x="2550911" y="0"/>
                        </a:cubicBezTo>
                        <a:cubicBezTo>
                          <a:pt x="2802561" y="-17383"/>
                          <a:pt x="2873352" y="-24010"/>
                          <a:pt x="3176861" y="0"/>
                        </a:cubicBezTo>
                        <a:cubicBezTo>
                          <a:pt x="3480370" y="24010"/>
                          <a:pt x="3597961" y="-9070"/>
                          <a:pt x="3944153" y="0"/>
                        </a:cubicBezTo>
                        <a:cubicBezTo>
                          <a:pt x="4290345" y="9070"/>
                          <a:pt x="4345995" y="26854"/>
                          <a:pt x="4711446" y="0"/>
                        </a:cubicBezTo>
                        <a:cubicBezTo>
                          <a:pt x="4710560" y="5429"/>
                          <a:pt x="4712267" y="14046"/>
                          <a:pt x="4711446" y="18288"/>
                        </a:cubicBezTo>
                        <a:cubicBezTo>
                          <a:pt x="4574282" y="23897"/>
                          <a:pt x="4363770" y="43566"/>
                          <a:pt x="4132611" y="18288"/>
                        </a:cubicBezTo>
                        <a:cubicBezTo>
                          <a:pt x="3901452" y="-6990"/>
                          <a:pt x="3795359" y="-7327"/>
                          <a:pt x="3459547" y="18288"/>
                        </a:cubicBezTo>
                        <a:cubicBezTo>
                          <a:pt x="3123735" y="43903"/>
                          <a:pt x="3000502" y="-9998"/>
                          <a:pt x="2786484" y="18288"/>
                        </a:cubicBezTo>
                        <a:cubicBezTo>
                          <a:pt x="2572466" y="46574"/>
                          <a:pt x="2424773" y="17766"/>
                          <a:pt x="2160535" y="18288"/>
                        </a:cubicBezTo>
                        <a:cubicBezTo>
                          <a:pt x="1896297" y="18810"/>
                          <a:pt x="1673486" y="-6557"/>
                          <a:pt x="1393242" y="18288"/>
                        </a:cubicBezTo>
                        <a:cubicBezTo>
                          <a:pt x="1112998" y="43133"/>
                          <a:pt x="887393" y="39122"/>
                          <a:pt x="625949" y="18288"/>
                        </a:cubicBezTo>
                        <a:cubicBezTo>
                          <a:pt x="364505" y="-2546"/>
                          <a:pt x="251092" y="19641"/>
                          <a:pt x="0" y="18288"/>
                        </a:cubicBezTo>
                        <a:cubicBezTo>
                          <a:pt x="668" y="13665"/>
                          <a:pt x="578" y="56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E2B10-0841-CDBF-5860-DF3FCEE64736}"/>
              </a:ext>
            </a:extLst>
          </p:cNvPr>
          <p:cNvSpPr>
            <a:spLocks noGrp="1"/>
          </p:cNvSpPr>
          <p:nvPr/>
        </p:nvSpPr>
        <p:spPr>
          <a:xfrm>
            <a:off x="628649" y="5871618"/>
            <a:ext cx="7884414" cy="112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James Nguyen, Niman Ahmed, </a:t>
            </a:r>
            <a:r>
              <a:rPr lang="en-US" err="1">
                <a:solidFill>
                  <a:srgbClr val="000000"/>
                </a:solidFill>
                <a:latin typeface="Calibri"/>
                <a:cs typeface="Calibri"/>
              </a:rPr>
              <a:t>Sophanda</a:t>
            </a: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 Long, and Thurman </a:t>
            </a:r>
            <a:r>
              <a:rPr lang="en-US" err="1">
                <a:solidFill>
                  <a:srgbClr val="000000"/>
                </a:solidFill>
                <a:latin typeface="Calibri"/>
                <a:cs typeface="Calibri"/>
              </a:rPr>
              <a:t>Thoma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0463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9D36D6-2AC5-46A1-A849-4C82D5264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B16D91-F313-20DB-03A7-672D4E4B2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6216" y="552182"/>
            <a:ext cx="4499130" cy="5791033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500"/>
              <a:t>Technology Used:</a:t>
            </a:r>
            <a:br>
              <a:rPr lang="en-US" sz="4500"/>
            </a:br>
            <a:br>
              <a:rPr lang="en-US" sz="4500"/>
            </a:br>
            <a:r>
              <a:rPr lang="en-US" sz="4500">
                <a:cs typeface="Calibri Light"/>
              </a:rPr>
              <a:t>Python</a:t>
            </a:r>
            <a:br>
              <a:rPr lang="en-US" sz="4500">
                <a:cs typeface="Calibri Light"/>
              </a:rPr>
            </a:br>
            <a:r>
              <a:rPr lang="en-US" sz="2400">
                <a:cs typeface="Calibri Light"/>
              </a:rPr>
              <a:t>     - Flask</a:t>
            </a:r>
            <a:br>
              <a:rPr lang="en-US" sz="2400">
                <a:cs typeface="+mj-lt"/>
              </a:rPr>
            </a:br>
            <a:r>
              <a:rPr lang="en-US" sz="2400">
                <a:ea typeface="+mj-lt"/>
                <a:cs typeface="+mj-lt"/>
              </a:rPr>
              <a:t>     - python-</a:t>
            </a:r>
            <a:r>
              <a:rPr lang="en-US" sz="2400" err="1">
                <a:ea typeface="+mj-lt"/>
                <a:cs typeface="+mj-lt"/>
              </a:rPr>
              <a:t>dotenv</a:t>
            </a:r>
            <a:br>
              <a:rPr lang="en-US" sz="2400">
                <a:cs typeface="+mj-lt"/>
              </a:rPr>
            </a:br>
            <a:r>
              <a:rPr lang="en-US" sz="2400">
                <a:ea typeface="+mj-lt"/>
                <a:cs typeface="+mj-lt"/>
              </a:rPr>
              <a:t>     - Requests</a:t>
            </a:r>
            <a:br>
              <a:rPr lang="en-US" sz="4500">
                <a:cs typeface="+mj-lt"/>
              </a:rPr>
            </a:br>
            <a:r>
              <a:rPr lang="en-US" sz="4600" err="1">
                <a:ea typeface="+mj-lt"/>
                <a:cs typeface="+mj-lt"/>
              </a:rPr>
              <a:t>Javascript</a:t>
            </a:r>
            <a:br>
              <a:rPr lang="en-US" sz="4500">
                <a:cs typeface="Calibri Light"/>
              </a:rPr>
            </a:br>
            <a:r>
              <a:rPr lang="en-US" sz="4500">
                <a:cs typeface="Calibri Light"/>
              </a:rPr>
              <a:t>HTML/CSS</a:t>
            </a:r>
            <a:br>
              <a:rPr lang="en-US" sz="4500">
                <a:cs typeface="Calibri Light"/>
              </a:rPr>
            </a:br>
            <a:r>
              <a:rPr lang="en-US" sz="4500">
                <a:cs typeface="Calibri Light"/>
              </a:rPr>
              <a:t>US Bank API</a:t>
            </a:r>
            <a:br>
              <a:rPr lang="en-US" sz="4500">
                <a:cs typeface="Calibri Light"/>
              </a:rPr>
            </a:br>
            <a:r>
              <a:rPr lang="en-US" sz="2400">
                <a:ea typeface="+mj-lt"/>
                <a:cs typeface="+mj-lt"/>
              </a:rPr>
              <a:t>     - Core Banking</a:t>
            </a:r>
            <a:br>
              <a:rPr lang="en-US" sz="2400">
                <a:ea typeface="+mj-lt"/>
                <a:cs typeface="+mj-lt"/>
              </a:rPr>
            </a:br>
            <a:r>
              <a:rPr lang="en-US" sz="2400">
                <a:ea typeface="+mj-lt"/>
                <a:cs typeface="+mj-lt"/>
              </a:rPr>
              <a:t>     - Money Movement</a:t>
            </a:r>
            <a:br>
              <a:rPr lang="en-US" sz="4500">
                <a:cs typeface="Calibri Light"/>
              </a:rPr>
            </a:br>
            <a:br>
              <a:rPr lang="en-US" sz="4500">
                <a:cs typeface="Calibri Light"/>
              </a:rPr>
            </a:br>
            <a:endParaRPr lang="en-US" sz="4500">
              <a:cs typeface="Calibri Light"/>
            </a:endParaRPr>
          </a:p>
        </p:txBody>
      </p:sp>
      <p:pic>
        <p:nvPicPr>
          <p:cNvPr id="6" name="Picture 5" descr="101010 data lines to infinity">
            <a:extLst>
              <a:ext uri="{FF2B5EF4-FFF2-40B4-BE49-F238E27FC236}">
                <a16:creationId xmlns:a16="http://schemas.microsoft.com/office/drawing/2014/main" id="{E700FE3E-061F-F35F-E2D8-E42198F6F1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31" r="30443" b="3"/>
          <a:stretch/>
        </p:blipFill>
        <p:spPr>
          <a:xfrm>
            <a:off x="20" y="10"/>
            <a:ext cx="3744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09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EC0CC2-B7B9-0668-4F30-ACC40339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996" y="4267832"/>
            <a:ext cx="3604497" cy="129711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5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  <a:r>
              <a:rPr lang="en-US" sz="3500">
                <a:solidFill>
                  <a:schemeClr val="tx2"/>
                </a:solidFill>
              </a:rPr>
              <a:t> MCTC and US Bank for this opportunity!</a:t>
            </a:r>
            <a:endParaRPr lang="en-US" sz="3500" kern="1200">
              <a:solidFill>
                <a:schemeClr val="tx2"/>
              </a:solidFill>
              <a:cs typeface="Calibri Light"/>
            </a:endParaRPr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2AC1F3A3-FEB8-A4C4-DE36-3EFCF66D2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693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y plastic numbers">
            <a:extLst>
              <a:ext uri="{FF2B5EF4-FFF2-40B4-BE49-F238E27FC236}">
                <a16:creationId xmlns:a16="http://schemas.microsoft.com/office/drawing/2014/main" id="{1A51CB1F-F509-534B-8E4F-36B64A04A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42" r="17570" b="-1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D84CE-A013-8C2D-5458-5427299AB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>
            <a:normAutofit/>
          </a:bodyPr>
          <a:lstStyle/>
          <a:p>
            <a:r>
              <a:rPr lang="en-US" sz="3500">
                <a:cs typeface="Calibri Light"/>
              </a:rPr>
              <a:t>Problem: </a:t>
            </a:r>
            <a:endParaRPr lang="en-US" sz="35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BBE94-1BD1-F7A2-2FC5-E89A1194C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707" y="2434201"/>
            <a:ext cx="2866642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>
                <a:ea typeface="+mn-lt"/>
                <a:cs typeface="+mn-lt"/>
              </a:rPr>
              <a:t>What can we do to have students volunteer?</a:t>
            </a:r>
            <a:endParaRPr lang="en-US" sz="1700">
              <a:cs typeface="Calibri"/>
            </a:endParaRPr>
          </a:p>
          <a:p>
            <a:endParaRPr lang="en-US" sz="1700">
              <a:cs typeface="Calibri"/>
            </a:endParaRPr>
          </a:p>
          <a:p>
            <a:r>
              <a:rPr lang="en-US" sz="1700">
                <a:cs typeface="Calibri"/>
              </a:rPr>
              <a:t>How do we get students to invest and save?</a:t>
            </a:r>
            <a:endParaRPr lang="en-US"/>
          </a:p>
          <a:p>
            <a:endParaRPr lang="en-US" sz="1700">
              <a:cs typeface="Calibri"/>
            </a:endParaRPr>
          </a:p>
          <a:p>
            <a:r>
              <a:rPr lang="en-US" sz="1700">
                <a:cs typeface="Calibri"/>
              </a:rPr>
              <a:t>How can we encourage students to live a healthy lifestyle?</a:t>
            </a:r>
          </a:p>
        </p:txBody>
      </p:sp>
    </p:spTree>
    <p:extLst>
      <p:ext uri="{BB962C8B-B14F-4D97-AF65-F5344CB8AC3E}">
        <p14:creationId xmlns:p14="http://schemas.microsoft.com/office/powerpoint/2010/main" val="405773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409DA-0DA1-A253-CB66-7ED9D5E19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 fontScale="90000"/>
          </a:bodyPr>
          <a:lstStyle/>
          <a:p>
            <a:r>
              <a:rPr lang="en-US" sz="4700">
                <a:cs typeface="Calibri Light"/>
              </a:rPr>
              <a:t>Concept: Serve &amp; Save 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03E70-7E25-FD83-3D6F-CEC951EED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>
                <a:cs typeface="Calibri"/>
              </a:rPr>
              <a:t>Let's build an app to incentivize students to volunteer and teach them how to save money by making deposits to their savings account. </a:t>
            </a:r>
            <a:endParaRPr lang="en-US" sz="1900"/>
          </a:p>
        </p:txBody>
      </p:sp>
      <p:pic>
        <p:nvPicPr>
          <p:cNvPr id="4" name="Picture 4" descr="Volunteers packing food in carton boxes">
            <a:extLst>
              <a:ext uri="{FF2B5EF4-FFF2-40B4-BE49-F238E27FC236}">
                <a16:creationId xmlns:a16="http://schemas.microsoft.com/office/drawing/2014/main" id="{67198ECF-28D6-9800-8915-150551552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43" r="36142" b="-1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86485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A004AE-6B73-D2B6-F7DA-0BCEA10101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45B530-8EE6-EBAF-A231-D2C271BC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531724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Demo Time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977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E10C17-1222-6177-BEA2-7DBC3257B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  <a:cs typeface="Calibri Light"/>
              </a:rPr>
              <a:t>Requirements</a:t>
            </a:r>
            <a:endParaRPr lang="en-US" sz="350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04EF49DB-C558-3B73-70D7-315FDAA653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1532769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303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A004AE-6B73-D2B6-F7DA-0BCEA10101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45B530-8EE6-EBAF-A231-D2C271BC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531724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Demo Time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44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7CD77FF5-CEE1-BE6C-5C5E-186C4E59C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67" t="9092" r="4092" b="-7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18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920F97-92B7-7C25-F24D-A6F27A08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1161288"/>
            <a:ext cx="5065361" cy="9822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cs typeface="Calibri Light"/>
              </a:rPr>
              <a:t>What we like about </a:t>
            </a:r>
            <a:r>
              <a:rPr lang="en-US" sz="2400" err="1">
                <a:cs typeface="Calibri Light"/>
              </a:rPr>
              <a:t>Serve&amp;Save</a:t>
            </a:r>
            <a:r>
              <a:rPr lang="en-US" sz="2400">
                <a:cs typeface="Calibri Light"/>
              </a:rPr>
              <a:t> </a:t>
            </a:r>
            <a:endParaRPr lang="en-US" sz="24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4630F2C-FEB9-DBF3-50BE-5CC7C234E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8320" y="2718054"/>
            <a:ext cx="466442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buFont typeface="Calibri,Sans-Serif" panose="020B0604020202020204" pitchFamily="34" charset="0"/>
              <a:buChar char="-"/>
            </a:pPr>
            <a:r>
              <a:rPr lang="en-US" sz="1800">
                <a:latin typeface="Arial"/>
                <a:cs typeface="Arial"/>
              </a:rPr>
              <a:t>Encourages students to make monthly deposit goals 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800">
                <a:latin typeface="Arial"/>
                <a:cs typeface="Arial"/>
              </a:rPr>
              <a:t>Rewards students to make healthy lifestyle transactions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800">
                <a:latin typeface="Arial"/>
                <a:cs typeface="Arial"/>
              </a:rPr>
              <a:t>Allows US Bank to give back to their community be rewarding volunteering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987467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337DEE1-9081-08CC-2224-8E50126475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ABDCFE-D0BC-9E0C-4FCA-FF421BE5F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42595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Initial Design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898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29DAF1B2-C94B-B708-97B0-E722059C16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BF115B-2635-B48D-0D48-85E097498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42595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Database Design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928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9edd95a-7e76-4aae-a89f-196b508e63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2B92FC5FC2FE469D33FC2540471859" ma:contentTypeVersion="7" ma:contentTypeDescription="Create a new document." ma:contentTypeScope="" ma:versionID="ddaa9c43bbee4f306ceb12eae93fa729">
  <xsd:schema xmlns:xsd="http://www.w3.org/2001/XMLSchema" xmlns:xs="http://www.w3.org/2001/XMLSchema" xmlns:p="http://schemas.microsoft.com/office/2006/metadata/properties" xmlns:ns2="a9edd95a-7e76-4aae-a89f-196b508e63f4" targetNamespace="http://schemas.microsoft.com/office/2006/metadata/properties" ma:root="true" ma:fieldsID="306a8efb03f313c168ef8de16f350a37" ns2:_="">
    <xsd:import namespace="a9edd95a-7e76-4aae-a89f-196b508e63f4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edd95a-7e76-4aae-a89f-196b508e63f4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f95a9afa-61c7-4e96-8bec-901bd188774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EA8DE4F-4AD1-4F08-9A13-BD64AD21A912}">
  <ds:schemaRefs>
    <ds:schemaRef ds:uri="a9edd95a-7e76-4aae-a89f-196b508e63f4"/>
    <ds:schemaRef ds:uri="b5970f04-8858-41dc-8ec5-d3dac0411539"/>
    <ds:schemaRef ds:uri="e2dd4fff-30c5-4edb-88bf-850fd4ad6296"/>
    <ds:schemaRef ds:uri="fc8444ec-7d56-4a51-9ce2-bf3383f4d40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50ED584-34F3-4AB9-8A77-F2B75F25D9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8B54CC-C529-4753-B4E8-D8B0A23B2366}">
  <ds:schemaRefs>
    <ds:schemaRef ds:uri="a9edd95a-7e76-4aae-a89f-196b508e63f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Group #10 –  Serve &amp; Save</vt:lpstr>
      <vt:lpstr>Problem: </vt:lpstr>
      <vt:lpstr>Concept: Serve &amp; Save </vt:lpstr>
      <vt:lpstr>Demo Time</vt:lpstr>
      <vt:lpstr>Requirements</vt:lpstr>
      <vt:lpstr>Demo Time</vt:lpstr>
      <vt:lpstr>What we like about Serve&amp;Save </vt:lpstr>
      <vt:lpstr>Initial Design</vt:lpstr>
      <vt:lpstr>Database Design</vt:lpstr>
      <vt:lpstr>Technology Used:  Python      - Flask      - python-dotenv      - Requests Javascript HTML/CSS US Bank API      - Core Banking      - Money Movement  </vt:lpstr>
      <vt:lpstr>THANK YOU MCTC and US Bank for this opportunity!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2021-12-17T15:36:12Z</dcterms:created>
  <dcterms:modified xsi:type="dcterms:W3CDTF">2023-04-14T18:06:20Z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20df1db-9955-4087-a541-42c2f5a9332e_Enabled">
    <vt:lpwstr>true</vt:lpwstr>
  </property>
  <property fmtid="{D5CDD505-2E9C-101B-9397-08002B2CF9AE}" pid="3" name="MSIP_Label_320df1db-9955-4087-a541-42c2f5a9332e_SetDate">
    <vt:lpwstr>2021-12-17T15:36:12Z</vt:lpwstr>
  </property>
  <property fmtid="{D5CDD505-2E9C-101B-9397-08002B2CF9AE}" pid="4" name="MSIP_Label_320df1db-9955-4087-a541-42c2f5a9332e_Method">
    <vt:lpwstr>Standard</vt:lpwstr>
  </property>
  <property fmtid="{D5CDD505-2E9C-101B-9397-08002B2CF9AE}" pid="5" name="MSIP_Label_320df1db-9955-4087-a541-42c2f5a9332e_Name">
    <vt:lpwstr>Confidential Information</vt:lpwstr>
  </property>
  <property fmtid="{D5CDD505-2E9C-101B-9397-08002B2CF9AE}" pid="6" name="MSIP_Label_320df1db-9955-4087-a541-42c2f5a9332e_SiteId">
    <vt:lpwstr>eef95730-77bf-4663-a55d-1ddff9335b5b</vt:lpwstr>
  </property>
  <property fmtid="{D5CDD505-2E9C-101B-9397-08002B2CF9AE}" pid="7" name="MSIP_Label_320df1db-9955-4087-a541-42c2f5a9332e_ActionId">
    <vt:lpwstr>68db3f3a-ec1e-4fa6-bbf4-6da177955fee</vt:lpwstr>
  </property>
  <property fmtid="{D5CDD505-2E9C-101B-9397-08002B2CF9AE}" pid="8" name="MSIP_Label_320df1db-9955-4087-a541-42c2f5a9332e_ContentBits">
    <vt:lpwstr>0</vt:lpwstr>
  </property>
  <property fmtid="{D5CDD505-2E9C-101B-9397-08002B2CF9AE}" pid="9" name="ContentTypeId">
    <vt:lpwstr>0x010100C82B92FC5FC2FE469D33FC2540471859</vt:lpwstr>
  </property>
  <property fmtid="{D5CDD505-2E9C-101B-9397-08002B2CF9AE}" pid="10" name="MediaServiceImageTags">
    <vt:lpwstr/>
  </property>
</Properties>
</file>

<file path=docProps/thumbnail.jpeg>
</file>